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2063" y="2314575"/>
            <a:ext cx="96678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789E880-4759-5707-E10B-EE1D2A2DC2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57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00D9862-EDC5-7264-5626-A878ED17C9B5}"/>
              </a:ext>
            </a:extLst>
          </p:cNvPr>
          <p:cNvSpPr/>
          <p:nvPr/>
        </p:nvSpPr>
        <p:spPr bwMode="white">
          <a:xfrm>
            <a:off x="2005714" y="2039006"/>
            <a:ext cx="285714" cy="314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5DCF433-D22E-6681-A780-572100A960BD}"/>
              </a:ext>
            </a:extLst>
          </p:cNvPr>
          <p:cNvSpPr/>
          <p:nvPr/>
        </p:nvSpPr>
        <p:spPr bwMode="white">
          <a:xfrm>
            <a:off x="1958095" y="2754168"/>
            <a:ext cx="371428" cy="32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2900E1E-E25E-497A-CB69-0CB5D653E197}"/>
              </a:ext>
            </a:extLst>
          </p:cNvPr>
          <p:cNvSpPr/>
          <p:nvPr/>
        </p:nvSpPr>
        <p:spPr bwMode="white">
          <a:xfrm>
            <a:off x="1958095" y="3478866"/>
            <a:ext cx="371428" cy="32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60889C7-2714-C1F5-8F1E-CA6D0F07412A}"/>
              </a:ext>
            </a:extLst>
          </p:cNvPr>
          <p:cNvSpPr/>
          <p:nvPr/>
        </p:nvSpPr>
        <p:spPr bwMode="white">
          <a:xfrm>
            <a:off x="2005714" y="4203563"/>
            <a:ext cx="285714" cy="32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67917173-4791-9C94-8E40-287FD9A1F739}"/>
              </a:ext>
            </a:extLst>
          </p:cNvPr>
          <p:cNvSpPr/>
          <p:nvPr/>
        </p:nvSpPr>
        <p:spPr bwMode="white">
          <a:xfrm>
            <a:off x="1958095" y="4928261"/>
            <a:ext cx="371428" cy="32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2595E00-80E8-905A-FB13-6AEC54440D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2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A41AF90-306A-109C-276F-B2A413510B20}"/>
              </a:ext>
            </a:extLst>
          </p:cNvPr>
          <p:cNvSpPr/>
          <p:nvPr/>
        </p:nvSpPr>
        <p:spPr bwMode="white">
          <a:xfrm>
            <a:off x="1958095" y="2114720"/>
            <a:ext cx="361904" cy="324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AC3BF73-9FA4-9B49-3C93-7C69B445CED2}"/>
              </a:ext>
            </a:extLst>
          </p:cNvPr>
          <p:cNvSpPr/>
          <p:nvPr/>
        </p:nvSpPr>
        <p:spPr bwMode="white">
          <a:xfrm>
            <a:off x="1958095" y="3830348"/>
            <a:ext cx="371428" cy="324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1648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C19DFB2-E9B1-BD92-3406-C41E120532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8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78C6DAC-6A51-E1FC-BCAD-CE0BA2170AC2}"/>
              </a:ext>
            </a:extLst>
          </p:cNvPr>
          <p:cNvSpPr/>
          <p:nvPr/>
        </p:nvSpPr>
        <p:spPr bwMode="white">
          <a:xfrm>
            <a:off x="1224761" y="1133103"/>
            <a:ext cx="295238" cy="324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2094539-8CB3-915E-3075-8C29887D20DB}"/>
              </a:ext>
            </a:extLst>
          </p:cNvPr>
          <p:cNvSpPr/>
          <p:nvPr/>
        </p:nvSpPr>
        <p:spPr bwMode="white">
          <a:xfrm>
            <a:off x="1224761" y="2858851"/>
            <a:ext cx="295238" cy="314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310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2A1929D-DCB1-3C76-DAD4-B6E82670F9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869442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C41D411-0FCF-953D-3F01-2D15F7E20552}"/>
              </a:ext>
            </a:extLst>
          </p:cNvPr>
          <p:cNvSpPr/>
          <p:nvPr/>
        </p:nvSpPr>
        <p:spPr bwMode="white">
          <a:xfrm>
            <a:off x="3717813" y="2201034"/>
            <a:ext cx="237678" cy="26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A7AB34B-57AF-4F7D-BFD6-030F279DAE95}"/>
              </a:ext>
            </a:extLst>
          </p:cNvPr>
          <p:cNvSpPr/>
          <p:nvPr/>
        </p:nvSpPr>
        <p:spPr bwMode="white">
          <a:xfrm>
            <a:off x="2881291" y="2783999"/>
            <a:ext cx="307496" cy="28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0AB8972-38AE-819E-1C6C-EA9C900A4C31}"/>
              </a:ext>
            </a:extLst>
          </p:cNvPr>
          <p:cNvSpPr/>
          <p:nvPr/>
        </p:nvSpPr>
        <p:spPr bwMode="white">
          <a:xfrm>
            <a:off x="2920440" y="3949928"/>
            <a:ext cx="253012" cy="26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BF74B91-725E-2AF6-D3C7-2CF1FFB83FC1}"/>
              </a:ext>
            </a:extLst>
          </p:cNvPr>
          <p:cNvSpPr/>
          <p:nvPr/>
        </p:nvSpPr>
        <p:spPr bwMode="white">
          <a:xfrm>
            <a:off x="2828436" y="5706493"/>
            <a:ext cx="299014" cy="26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576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