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1425" y="3090863"/>
            <a:ext cx="46291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C876D91-5A4C-774B-BF2D-FF04C32D1E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463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53816D9-6F35-72B7-309D-B3BB3B1037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264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98013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A7F4895-1D25-446D-0663-D795653304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9588" y="857232"/>
            <a:ext cx="10800000" cy="5136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1785926"/>
            <a:ext cx="192882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8414" y="1785926"/>
            <a:ext cx="278608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10248" y="1785926"/>
            <a:ext cx="200026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1950" y="1785926"/>
            <a:ext cx="285752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588" y="3643314"/>
            <a:ext cx="164307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8414" y="3643314"/>
            <a:ext cx="164307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40" y="3643314"/>
            <a:ext cx="121444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4562" y="3643314"/>
            <a:ext cx="157163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10512" y="3643314"/>
            <a:ext cx="107157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53520" y="3643314"/>
            <a:ext cx="157163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1158" y="5214950"/>
            <a:ext cx="157163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3058" y="5429264"/>
            <a:ext cx="157163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10446" y="5429264"/>
            <a:ext cx="157163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09921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5273" y="1071546"/>
            <a:ext cx="1073785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>
            <a:off x="1666844" y="2143116"/>
            <a:ext cx="2571768" cy="100013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rot="5400000">
            <a:off x="2595538" y="2571744"/>
            <a:ext cx="928694" cy="7143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rot="10800000" flipV="1">
            <a:off x="1381092" y="2143116"/>
            <a:ext cx="3357586" cy="92869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6200000" flipH="1">
            <a:off x="6096000" y="2214554"/>
            <a:ext cx="1071570" cy="78581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0800000" flipV="1">
            <a:off x="5667372" y="2143116"/>
            <a:ext cx="2000264" cy="100013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rot="16200000" flipH="1">
            <a:off x="9024958" y="2285992"/>
            <a:ext cx="1071570" cy="64294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rot="10800000" flipV="1">
            <a:off x="8667768" y="2071678"/>
            <a:ext cx="2143140" cy="1000132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48251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26C1198-8777-95AC-79B0-9C421EDC48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0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F348DDE0-F0E0-D5F7-591D-D015F9DEE45C}"/>
              </a:ext>
            </a:extLst>
          </p:cNvPr>
          <p:cNvSpPr/>
          <p:nvPr/>
        </p:nvSpPr>
        <p:spPr bwMode="white">
          <a:xfrm>
            <a:off x="1091428" y="1724082"/>
            <a:ext cx="219047" cy="2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0F5EA2E-F54A-46AD-03A6-550CC2A82CF9}"/>
              </a:ext>
            </a:extLst>
          </p:cNvPr>
          <p:cNvSpPr/>
          <p:nvPr/>
        </p:nvSpPr>
        <p:spPr bwMode="white">
          <a:xfrm>
            <a:off x="1053333" y="2153058"/>
            <a:ext cx="285714" cy="228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F9AA5BA-EA2C-6C20-EC02-546764C4381E}"/>
              </a:ext>
            </a:extLst>
          </p:cNvPr>
          <p:cNvSpPr/>
          <p:nvPr/>
        </p:nvSpPr>
        <p:spPr bwMode="white">
          <a:xfrm>
            <a:off x="1072380" y="2582034"/>
            <a:ext cx="247619" cy="23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xmlns="" id="{5B769CDA-30CB-BF61-8076-0E5223259D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000372"/>
            <a:ext cx="10800000" cy="1687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9851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