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550" y="2238375"/>
            <a:ext cx="948690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B1BD3D3-EA0B-43F3-B6E9-EB8E05B434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2A9B47A-8ED1-1F50-87B1-D5F96CD886F7}"/>
              </a:ext>
            </a:extLst>
          </p:cNvPr>
          <p:cNvSpPr/>
          <p:nvPr/>
        </p:nvSpPr>
        <p:spPr bwMode="white">
          <a:xfrm>
            <a:off x="1986666" y="1783103"/>
            <a:ext cx="314285" cy="33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0F2077B-8B1B-B4FB-325E-1F639BDB0C42}"/>
              </a:ext>
            </a:extLst>
          </p:cNvPr>
          <p:cNvSpPr/>
          <p:nvPr/>
        </p:nvSpPr>
        <p:spPr bwMode="white">
          <a:xfrm>
            <a:off x="2005714" y="2394370"/>
            <a:ext cx="285714" cy="32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DD9771E-BA71-84E6-5FDC-0950690C1C60}"/>
              </a:ext>
            </a:extLst>
          </p:cNvPr>
          <p:cNvSpPr/>
          <p:nvPr/>
        </p:nvSpPr>
        <p:spPr bwMode="white">
          <a:xfrm>
            <a:off x="1986666" y="2986535"/>
            <a:ext cx="314285" cy="334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42008A2-C273-1224-26D6-4017CE2D9E15}"/>
              </a:ext>
            </a:extLst>
          </p:cNvPr>
          <p:cNvSpPr/>
          <p:nvPr/>
        </p:nvSpPr>
        <p:spPr bwMode="white">
          <a:xfrm>
            <a:off x="2005714" y="3597802"/>
            <a:ext cx="285714" cy="32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4086C7A-717B-705B-EA37-B2DF38D6F9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6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911E34E-3F0E-30D2-76C8-EF08C061CDBA}"/>
              </a:ext>
            </a:extLst>
          </p:cNvPr>
          <p:cNvSpPr/>
          <p:nvPr/>
        </p:nvSpPr>
        <p:spPr bwMode="white">
          <a:xfrm>
            <a:off x="2005714" y="1753240"/>
            <a:ext cx="285714" cy="32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19F1314-F422-0A2E-8D5A-A0EE3E917C5B}"/>
              </a:ext>
            </a:extLst>
          </p:cNvPr>
          <p:cNvSpPr/>
          <p:nvPr/>
        </p:nvSpPr>
        <p:spPr bwMode="white">
          <a:xfrm>
            <a:off x="1986666" y="3546493"/>
            <a:ext cx="314285" cy="33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E6E481A-1DC4-AB1C-B533-4A935F37B9C3}"/>
              </a:ext>
            </a:extLst>
          </p:cNvPr>
          <p:cNvSpPr/>
          <p:nvPr/>
        </p:nvSpPr>
        <p:spPr bwMode="white">
          <a:xfrm>
            <a:off x="2005714" y="4757892"/>
            <a:ext cx="285714" cy="32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235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9D589F2-BA2D-CE99-C5D9-66B5C30B08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AE837F0-E3C7-CCFA-34B7-7FD0F75264C8}"/>
              </a:ext>
            </a:extLst>
          </p:cNvPr>
          <p:cNvSpPr/>
          <p:nvPr/>
        </p:nvSpPr>
        <p:spPr bwMode="white">
          <a:xfrm>
            <a:off x="2796190" y="1752104"/>
            <a:ext cx="323809" cy="33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80BB0B5-4BE8-C393-960C-00863FEE7E37}"/>
              </a:ext>
            </a:extLst>
          </p:cNvPr>
          <p:cNvSpPr/>
          <p:nvPr/>
        </p:nvSpPr>
        <p:spPr bwMode="white">
          <a:xfrm>
            <a:off x="2786666" y="2952490"/>
            <a:ext cx="361904" cy="32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CBCCDBA-083D-3919-7853-26CC42A0922E}"/>
              </a:ext>
            </a:extLst>
          </p:cNvPr>
          <p:cNvSpPr/>
          <p:nvPr/>
        </p:nvSpPr>
        <p:spPr bwMode="white">
          <a:xfrm>
            <a:off x="3596190" y="4152875"/>
            <a:ext cx="295238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029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684A92B-B09A-6793-C1A6-36933E5F08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24280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71AFD9-562A-0C24-466C-D5FBD62135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40" y="928670"/>
            <a:ext cx="10800000" cy="376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204F939-B808-F112-EDEF-5B92A674A97F}"/>
              </a:ext>
            </a:extLst>
          </p:cNvPr>
          <p:cNvSpPr/>
          <p:nvPr/>
        </p:nvSpPr>
        <p:spPr bwMode="white">
          <a:xfrm>
            <a:off x="4314387" y="1815888"/>
            <a:ext cx="676190" cy="62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11B862C-9E27-B66E-F130-7E289BEC68D5}"/>
              </a:ext>
            </a:extLst>
          </p:cNvPr>
          <p:cNvSpPr/>
          <p:nvPr/>
        </p:nvSpPr>
        <p:spPr bwMode="white">
          <a:xfrm>
            <a:off x="9000101" y="1815888"/>
            <a:ext cx="676190" cy="62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8A077DC-361E-82F9-21E3-2E4C57A74A5E}"/>
              </a:ext>
            </a:extLst>
          </p:cNvPr>
          <p:cNvSpPr/>
          <p:nvPr/>
        </p:nvSpPr>
        <p:spPr bwMode="white">
          <a:xfrm>
            <a:off x="5257244" y="2531386"/>
            <a:ext cx="666666" cy="62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4DE3B23-A35B-2924-63DA-6E453BB515AB}"/>
              </a:ext>
            </a:extLst>
          </p:cNvPr>
          <p:cNvSpPr/>
          <p:nvPr/>
        </p:nvSpPr>
        <p:spPr bwMode="white">
          <a:xfrm>
            <a:off x="9942959" y="2531386"/>
            <a:ext cx="666666" cy="62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CA503F6-7EEE-E465-52D2-46EDBB6F5680}"/>
              </a:ext>
            </a:extLst>
          </p:cNvPr>
          <p:cNvSpPr/>
          <p:nvPr/>
        </p:nvSpPr>
        <p:spPr bwMode="white">
          <a:xfrm>
            <a:off x="7133435" y="3237345"/>
            <a:ext cx="666667" cy="62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B475180E-D0FE-8618-4126-D242B3B4D224}"/>
              </a:ext>
            </a:extLst>
          </p:cNvPr>
          <p:cNvSpPr/>
          <p:nvPr/>
        </p:nvSpPr>
        <p:spPr bwMode="white">
          <a:xfrm>
            <a:off x="8066768" y="3237345"/>
            <a:ext cx="676190" cy="62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28FE6738-5AB0-D063-BD28-8FB4636BBC78}"/>
              </a:ext>
            </a:extLst>
          </p:cNvPr>
          <p:cNvSpPr/>
          <p:nvPr/>
        </p:nvSpPr>
        <p:spPr bwMode="white">
          <a:xfrm>
            <a:off x="3381054" y="3943304"/>
            <a:ext cx="676190" cy="62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B277AFD7-34FD-BED9-8CCB-28EFD79C3BFA}"/>
              </a:ext>
            </a:extLst>
          </p:cNvPr>
          <p:cNvSpPr/>
          <p:nvPr/>
        </p:nvSpPr>
        <p:spPr bwMode="white">
          <a:xfrm>
            <a:off x="6190578" y="3943304"/>
            <a:ext cx="676190" cy="62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074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