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76788" y="2990850"/>
            <a:ext cx="2638425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91079D3-987E-8E89-5B64-66E82A519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3058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32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96330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7966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2643182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2643182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404" y="2643182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64331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02" y="364331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2" y="364331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0D9FBB-3B24-E2B1-39F3-801AA40D71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9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FA8AA98-280F-67B9-D254-5121356D585C}"/>
              </a:ext>
            </a:extLst>
          </p:cNvPr>
          <p:cNvSpPr/>
          <p:nvPr/>
        </p:nvSpPr>
        <p:spPr bwMode="white">
          <a:xfrm>
            <a:off x="1615238" y="5072074"/>
            <a:ext cx="914285" cy="323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EB381D7-9E58-854A-4943-FDF8E4E7A4A7}"/>
              </a:ext>
            </a:extLst>
          </p:cNvPr>
          <p:cNvSpPr/>
          <p:nvPr/>
        </p:nvSpPr>
        <p:spPr bwMode="white">
          <a:xfrm>
            <a:off x="3700952" y="5147683"/>
            <a:ext cx="86666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779C89-30A5-EB2E-3B06-4AD46C2C5B4C}"/>
              </a:ext>
            </a:extLst>
          </p:cNvPr>
          <p:cNvSpPr/>
          <p:nvPr/>
        </p:nvSpPr>
        <p:spPr bwMode="white">
          <a:xfrm>
            <a:off x="5739047" y="5147683"/>
            <a:ext cx="866666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1106456-97E1-5AB3-652B-696DB28D3AA8}"/>
              </a:ext>
            </a:extLst>
          </p:cNvPr>
          <p:cNvSpPr/>
          <p:nvPr/>
        </p:nvSpPr>
        <p:spPr bwMode="white">
          <a:xfrm>
            <a:off x="7805714" y="5147683"/>
            <a:ext cx="847619" cy="24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21267A8-3EDD-C35F-0C55-A55E6EBB5596}"/>
              </a:ext>
            </a:extLst>
          </p:cNvPr>
          <p:cNvSpPr/>
          <p:nvPr/>
        </p:nvSpPr>
        <p:spPr bwMode="white">
          <a:xfrm>
            <a:off x="9853333" y="5157218"/>
            <a:ext cx="800000" cy="238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5520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82801AB-F255-4720-86FA-5C762C402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88DA5A9-B2B5-E6B2-CC61-436A91CFB0AB}"/>
              </a:ext>
            </a:extLst>
          </p:cNvPr>
          <p:cNvSpPr/>
          <p:nvPr/>
        </p:nvSpPr>
        <p:spPr bwMode="white">
          <a:xfrm>
            <a:off x="1624761" y="1724621"/>
            <a:ext cx="24761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CEB39E-EBC1-39BB-62AF-534EA1E6DC65}"/>
              </a:ext>
            </a:extLst>
          </p:cNvPr>
          <p:cNvSpPr/>
          <p:nvPr/>
        </p:nvSpPr>
        <p:spPr bwMode="white">
          <a:xfrm>
            <a:off x="1624761" y="2964631"/>
            <a:ext cx="247619" cy="248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900194E-F630-CA04-48F8-3C5B8C9423E9}"/>
              </a:ext>
            </a:extLst>
          </p:cNvPr>
          <p:cNvSpPr/>
          <p:nvPr/>
        </p:nvSpPr>
        <p:spPr bwMode="white">
          <a:xfrm>
            <a:off x="1634285" y="4214180"/>
            <a:ext cx="238095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476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0DF4F16-17D4-94FB-61E4-B2D939E14A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00108"/>
            <a:ext cx="10800000" cy="239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998C1B-1414-C26F-860B-11CEEB301783}"/>
              </a:ext>
            </a:extLst>
          </p:cNvPr>
          <p:cNvSpPr/>
          <p:nvPr/>
        </p:nvSpPr>
        <p:spPr bwMode="white">
          <a:xfrm>
            <a:off x="1347711" y="1200892"/>
            <a:ext cx="285714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6DE5A3-8A39-79BB-FBEF-62EAA0678F2F}"/>
              </a:ext>
            </a:extLst>
          </p:cNvPr>
          <p:cNvSpPr/>
          <p:nvPr/>
        </p:nvSpPr>
        <p:spPr bwMode="white">
          <a:xfrm>
            <a:off x="1347711" y="2443845"/>
            <a:ext cx="285714" cy="239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834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82B3CC-4891-BD1D-13F0-17ACAA5C8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EA8F315-21C6-E6EB-83E3-F081C48DEA80}"/>
              </a:ext>
            </a:extLst>
          </p:cNvPr>
          <p:cNvSpPr/>
          <p:nvPr/>
        </p:nvSpPr>
        <p:spPr bwMode="white">
          <a:xfrm>
            <a:off x="1615238" y="2962311"/>
            <a:ext cx="228571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D048480-80A7-C6BD-8C3E-152B21D10353}"/>
              </a:ext>
            </a:extLst>
          </p:cNvPr>
          <p:cNvSpPr/>
          <p:nvPr/>
        </p:nvSpPr>
        <p:spPr bwMode="white">
          <a:xfrm>
            <a:off x="1605714" y="3572115"/>
            <a:ext cx="238095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FDF651C-0FDF-BD3E-D9C1-05B22940C531}"/>
              </a:ext>
            </a:extLst>
          </p:cNvPr>
          <p:cNvSpPr/>
          <p:nvPr/>
        </p:nvSpPr>
        <p:spPr bwMode="white">
          <a:xfrm>
            <a:off x="1615238" y="4172390"/>
            <a:ext cx="219047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9A557CC-FC5F-F5A2-DA1A-D61EFF18FE0D}"/>
              </a:ext>
            </a:extLst>
          </p:cNvPr>
          <p:cNvSpPr/>
          <p:nvPr/>
        </p:nvSpPr>
        <p:spPr bwMode="white">
          <a:xfrm>
            <a:off x="1577142" y="4782194"/>
            <a:ext cx="285714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BD45147-6D08-B71A-D99E-E293099DEDE9}"/>
              </a:ext>
            </a:extLst>
          </p:cNvPr>
          <p:cNvSpPr/>
          <p:nvPr/>
        </p:nvSpPr>
        <p:spPr bwMode="white">
          <a:xfrm>
            <a:off x="1605714" y="5382469"/>
            <a:ext cx="247619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00258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5B1615-BD75-2D26-EB7C-A6FE16723F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27BC36E-DC8F-88AA-062B-A7796C89E9B3}"/>
              </a:ext>
            </a:extLst>
          </p:cNvPr>
          <p:cNvSpPr/>
          <p:nvPr/>
        </p:nvSpPr>
        <p:spPr bwMode="white">
          <a:xfrm>
            <a:off x="1615238" y="1725455"/>
            <a:ext cx="228571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DA5B9D4-49E6-93AE-20FF-7E87710F2465}"/>
              </a:ext>
            </a:extLst>
          </p:cNvPr>
          <p:cNvSpPr/>
          <p:nvPr/>
        </p:nvSpPr>
        <p:spPr bwMode="white">
          <a:xfrm>
            <a:off x="1523968" y="2326942"/>
            <a:ext cx="329365" cy="31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2038E57-EE5B-71D7-6110-917B10278975}"/>
              </a:ext>
            </a:extLst>
          </p:cNvPr>
          <p:cNvSpPr/>
          <p:nvPr/>
        </p:nvSpPr>
        <p:spPr bwMode="white">
          <a:xfrm>
            <a:off x="1615238" y="2937976"/>
            <a:ext cx="219047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EAA8D59-0DFE-2C39-F0D9-7C0BC1FDFD41}"/>
              </a:ext>
            </a:extLst>
          </p:cNvPr>
          <p:cNvSpPr/>
          <p:nvPr/>
        </p:nvSpPr>
        <p:spPr bwMode="white">
          <a:xfrm>
            <a:off x="1586666" y="3539463"/>
            <a:ext cx="276190" cy="2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BC84E03-10CB-4CB2-99D7-05A7E98E6AEA}"/>
              </a:ext>
            </a:extLst>
          </p:cNvPr>
          <p:cNvSpPr/>
          <p:nvPr/>
        </p:nvSpPr>
        <p:spPr bwMode="white">
          <a:xfrm>
            <a:off x="1605714" y="4140950"/>
            <a:ext cx="238095" cy="23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172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15BDD5F-BFA4-595B-8A21-D6035F515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13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89CD80-17F4-1C64-158D-A1D1A690916E}"/>
              </a:ext>
            </a:extLst>
          </p:cNvPr>
          <p:cNvSpPr/>
          <p:nvPr/>
        </p:nvSpPr>
        <p:spPr bwMode="white">
          <a:xfrm>
            <a:off x="6243809" y="3115767"/>
            <a:ext cx="238095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B8FFAAE-05B9-3430-13F5-529EC0BB09CF}"/>
              </a:ext>
            </a:extLst>
          </p:cNvPr>
          <p:cNvSpPr/>
          <p:nvPr/>
        </p:nvSpPr>
        <p:spPr bwMode="white">
          <a:xfrm>
            <a:off x="10891428" y="3115767"/>
            <a:ext cx="209523" cy="22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AD60727-3F30-4BC7-ED7B-C6C22AA2D828}"/>
              </a:ext>
            </a:extLst>
          </p:cNvPr>
          <p:cNvSpPr/>
          <p:nvPr/>
        </p:nvSpPr>
        <p:spPr bwMode="white">
          <a:xfrm>
            <a:off x="10805714" y="4431234"/>
            <a:ext cx="228571" cy="238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238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B0F471E-782E-4784-8241-492F16600D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71546"/>
            <a:ext cx="10800000" cy="276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70D560E-6264-4B3D-E9A4-CC0F48318D86}"/>
              </a:ext>
            </a:extLst>
          </p:cNvPr>
          <p:cNvSpPr/>
          <p:nvPr/>
        </p:nvSpPr>
        <p:spPr bwMode="white">
          <a:xfrm>
            <a:off x="4852454" y="1586086"/>
            <a:ext cx="247619" cy="2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CDBB956-3E0A-8E55-E551-0B60335648B6}"/>
              </a:ext>
            </a:extLst>
          </p:cNvPr>
          <p:cNvSpPr/>
          <p:nvPr/>
        </p:nvSpPr>
        <p:spPr bwMode="white">
          <a:xfrm>
            <a:off x="1471502" y="2910550"/>
            <a:ext cx="276190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EB32F9D-D624-0C7E-F761-F3CE8FDC0645}"/>
              </a:ext>
            </a:extLst>
          </p:cNvPr>
          <p:cNvSpPr/>
          <p:nvPr/>
        </p:nvSpPr>
        <p:spPr bwMode="white">
          <a:xfrm>
            <a:off x="4566740" y="2910550"/>
            <a:ext cx="200000" cy="228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705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2024-08-14T08:34:45Z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