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3" y="2314575"/>
            <a:ext cx="11877675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B98CD0-5442-B96E-F658-100E78B51F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/>
          <a:srcRect r="5396"/>
          <a:stretch>
            <a:fillRect/>
          </a:stretch>
        </p:blipFill>
        <p:spPr bwMode="auto">
          <a:xfrm>
            <a:off x="2700323" y="1785926"/>
            <a:ext cx="1252537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67240" y="1785926"/>
            <a:ext cx="11811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53190" y="1785926"/>
            <a:ext cx="10572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67702" y="1785926"/>
            <a:ext cx="103822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70D621-D31A-B792-1B31-8AD0F0CEBD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146408-A776-3DDC-3838-9CEE7EA25D9A}"/>
              </a:ext>
            </a:extLst>
          </p:cNvPr>
          <p:cNvSpPr/>
          <p:nvPr/>
        </p:nvSpPr>
        <p:spPr bwMode="white">
          <a:xfrm>
            <a:off x="1977142" y="1848630"/>
            <a:ext cx="323809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BD1DFE7-E501-319D-8271-29FB9273AABA}"/>
              </a:ext>
            </a:extLst>
          </p:cNvPr>
          <p:cNvSpPr/>
          <p:nvPr/>
        </p:nvSpPr>
        <p:spPr bwMode="white">
          <a:xfrm>
            <a:off x="1977142" y="3346192"/>
            <a:ext cx="323809" cy="33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0EEEA43-E782-BA78-D711-2F5F409D91AB}"/>
              </a:ext>
            </a:extLst>
          </p:cNvPr>
          <p:cNvSpPr/>
          <p:nvPr/>
        </p:nvSpPr>
        <p:spPr bwMode="white">
          <a:xfrm>
            <a:off x="1948571" y="4843753"/>
            <a:ext cx="371428" cy="32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4110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182A5C7-24AA-B053-5C7B-A5F6C3F715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1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45AB85-A77D-06F0-8EF9-24C7B42D2BC1}"/>
              </a:ext>
            </a:extLst>
          </p:cNvPr>
          <p:cNvSpPr/>
          <p:nvPr/>
        </p:nvSpPr>
        <p:spPr bwMode="white">
          <a:xfrm>
            <a:off x="2615238" y="5566917"/>
            <a:ext cx="314285" cy="333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0803F83-AD03-27AD-84AE-4FAC6686C6BA}"/>
              </a:ext>
            </a:extLst>
          </p:cNvPr>
          <p:cNvSpPr/>
          <p:nvPr/>
        </p:nvSpPr>
        <p:spPr bwMode="white">
          <a:xfrm>
            <a:off x="5091428" y="5576452"/>
            <a:ext cx="295238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B198785-393E-721E-F5B4-D05756B51BC5}"/>
              </a:ext>
            </a:extLst>
          </p:cNvPr>
          <p:cNvSpPr/>
          <p:nvPr/>
        </p:nvSpPr>
        <p:spPr bwMode="white">
          <a:xfrm>
            <a:off x="7548571" y="5576452"/>
            <a:ext cx="323809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4A0CD0A-F38A-CA45-E3E3-7FF07F233267}"/>
              </a:ext>
            </a:extLst>
          </p:cNvPr>
          <p:cNvSpPr/>
          <p:nvPr/>
        </p:nvSpPr>
        <p:spPr bwMode="white">
          <a:xfrm>
            <a:off x="9996190" y="5576452"/>
            <a:ext cx="361904" cy="31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9366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D23B9A9-F1EB-0266-CE61-2DC35ABDA7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3945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2DF4FF9-BE07-0D6D-067E-8221C2382914}"/>
              </a:ext>
            </a:extLst>
          </p:cNvPr>
          <p:cNvSpPr/>
          <p:nvPr/>
        </p:nvSpPr>
        <p:spPr bwMode="white">
          <a:xfrm>
            <a:off x="2690746" y="2570061"/>
            <a:ext cx="302486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18C9174-B5B6-3373-2EBA-0398C46AD69C}"/>
              </a:ext>
            </a:extLst>
          </p:cNvPr>
          <p:cNvSpPr/>
          <p:nvPr/>
        </p:nvSpPr>
        <p:spPr bwMode="white">
          <a:xfrm>
            <a:off x="2672414" y="4027892"/>
            <a:ext cx="357484" cy="31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AF2B8C8-7166-170D-25FB-12F8D7183117}"/>
              </a:ext>
            </a:extLst>
          </p:cNvPr>
          <p:cNvSpPr/>
          <p:nvPr/>
        </p:nvSpPr>
        <p:spPr bwMode="white">
          <a:xfrm>
            <a:off x="2727411" y="4761392"/>
            <a:ext cx="311652" cy="31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C7A097A-D03E-9E70-3440-DF29D2281FD2}"/>
              </a:ext>
            </a:extLst>
          </p:cNvPr>
          <p:cNvSpPr/>
          <p:nvPr/>
        </p:nvSpPr>
        <p:spPr bwMode="white">
          <a:xfrm>
            <a:off x="2736577" y="6219224"/>
            <a:ext cx="274987" cy="31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3129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