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3052763"/>
            <a:ext cx="932497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4ECD27-B59C-A1DD-37DD-8D5532623A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2401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D867E8-649C-2BE4-5070-BFC28B0A8A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A9B33D0-1B1C-EB7F-CC51-84508B949DD8}"/>
              </a:ext>
            </a:extLst>
          </p:cNvPr>
          <p:cNvSpPr/>
          <p:nvPr/>
        </p:nvSpPr>
        <p:spPr bwMode="white">
          <a:xfrm>
            <a:off x="2205714" y="3222852"/>
            <a:ext cx="238095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001035D-2FDB-DD43-C47A-2843DE2A87F2}"/>
              </a:ext>
            </a:extLst>
          </p:cNvPr>
          <p:cNvSpPr/>
          <p:nvPr/>
        </p:nvSpPr>
        <p:spPr bwMode="white">
          <a:xfrm>
            <a:off x="10177142" y="3222852"/>
            <a:ext cx="285715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9213959-ED8C-2845-3F40-889A7DACA106}"/>
              </a:ext>
            </a:extLst>
          </p:cNvPr>
          <p:cNvSpPr/>
          <p:nvPr/>
        </p:nvSpPr>
        <p:spPr bwMode="white">
          <a:xfrm>
            <a:off x="3100952" y="3833492"/>
            <a:ext cx="257142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0CA6CFA-0A6B-463A-4C39-3EDC6CC0316C}"/>
              </a:ext>
            </a:extLst>
          </p:cNvPr>
          <p:cNvSpPr/>
          <p:nvPr/>
        </p:nvSpPr>
        <p:spPr bwMode="white">
          <a:xfrm>
            <a:off x="10053333" y="3757162"/>
            <a:ext cx="285714" cy="29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BA7B0DC-2BF2-30B6-63AB-74C7FA44C192}"/>
              </a:ext>
            </a:extLst>
          </p:cNvPr>
          <p:cNvSpPr/>
          <p:nvPr/>
        </p:nvSpPr>
        <p:spPr bwMode="white">
          <a:xfrm>
            <a:off x="2300952" y="4386885"/>
            <a:ext cx="238095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4F9D373-722D-FA72-0E27-4129CE8814AD}"/>
              </a:ext>
            </a:extLst>
          </p:cNvPr>
          <p:cNvSpPr/>
          <p:nvPr/>
        </p:nvSpPr>
        <p:spPr bwMode="white">
          <a:xfrm>
            <a:off x="10224761" y="4291472"/>
            <a:ext cx="323809" cy="27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91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E46FBBB-E88F-2100-66E1-E06F8FC310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785794"/>
            <a:ext cx="763804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75454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F4CD6AE-7FE5-A320-C462-6FDDA6F379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9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D52150-467F-D9E2-2969-209B79A1B163}"/>
              </a:ext>
            </a:extLst>
          </p:cNvPr>
          <p:cNvSpPr/>
          <p:nvPr/>
        </p:nvSpPr>
        <p:spPr bwMode="white">
          <a:xfrm>
            <a:off x="1205714" y="1028287"/>
            <a:ext cx="323809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13D3F7C-0996-8223-EA51-69D24773E8EE}"/>
              </a:ext>
            </a:extLst>
          </p:cNvPr>
          <p:cNvSpPr/>
          <p:nvPr/>
        </p:nvSpPr>
        <p:spPr bwMode="white">
          <a:xfrm>
            <a:off x="1253333" y="1762678"/>
            <a:ext cx="257142" cy="3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39A85A2-D1F9-8100-69E6-61BA56567DF4}"/>
              </a:ext>
            </a:extLst>
          </p:cNvPr>
          <p:cNvSpPr/>
          <p:nvPr/>
        </p:nvSpPr>
        <p:spPr bwMode="white">
          <a:xfrm>
            <a:off x="1205714" y="2506606"/>
            <a:ext cx="323809" cy="33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377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