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1425" y="3071813"/>
            <a:ext cx="462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BD2FA68-A72B-7F13-E2AD-5DED1DB428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097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74545478-571B-618B-918B-FECF3F4EECD9}"/>
              </a:ext>
            </a:extLst>
          </p:cNvPr>
          <p:cNvSpPr/>
          <p:nvPr/>
        </p:nvSpPr>
        <p:spPr bwMode="white">
          <a:xfrm>
            <a:off x="1615238" y="1542740"/>
            <a:ext cx="228571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B84895F-7C53-964E-FCE3-D161110663F4}"/>
              </a:ext>
            </a:extLst>
          </p:cNvPr>
          <p:cNvSpPr/>
          <p:nvPr/>
        </p:nvSpPr>
        <p:spPr bwMode="white">
          <a:xfrm>
            <a:off x="1615238" y="2038293"/>
            <a:ext cx="228571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2199F59-A0E2-31A1-7D24-242BE95B097B}"/>
              </a:ext>
            </a:extLst>
          </p:cNvPr>
          <p:cNvSpPr/>
          <p:nvPr/>
        </p:nvSpPr>
        <p:spPr bwMode="white">
          <a:xfrm>
            <a:off x="1586666" y="2533847"/>
            <a:ext cx="285714" cy="22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1D0ECD6F-0D50-B0E3-72D7-43BADB63ACAA}"/>
              </a:ext>
            </a:extLst>
          </p:cNvPr>
          <p:cNvSpPr/>
          <p:nvPr/>
        </p:nvSpPr>
        <p:spPr bwMode="white">
          <a:xfrm>
            <a:off x="1615238" y="3019871"/>
            <a:ext cx="228571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C44CD5ED-A752-A415-164F-8E49469BCDBA}"/>
              </a:ext>
            </a:extLst>
          </p:cNvPr>
          <p:cNvSpPr/>
          <p:nvPr/>
        </p:nvSpPr>
        <p:spPr bwMode="white">
          <a:xfrm>
            <a:off x="1605714" y="3515425"/>
            <a:ext cx="247619" cy="23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74545478-571B-618B-918B-FECF3F4EECD9}"/>
              </a:ext>
            </a:extLst>
          </p:cNvPr>
          <p:cNvSpPr/>
          <p:nvPr/>
        </p:nvSpPr>
        <p:spPr bwMode="white">
          <a:xfrm>
            <a:off x="10453718" y="785794"/>
            <a:ext cx="1500198" cy="42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4C5742AD-A8B2-307C-946B-9BAA4CF819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0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A6FF61C1-3FE5-AAE7-CC05-6087D5D22480}"/>
              </a:ext>
            </a:extLst>
          </p:cNvPr>
          <p:cNvSpPr/>
          <p:nvPr/>
        </p:nvSpPr>
        <p:spPr bwMode="white">
          <a:xfrm>
            <a:off x="1586666" y="1505683"/>
            <a:ext cx="28571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B7E7AB03-7F6A-87AB-EE14-FCB715B070F7}"/>
              </a:ext>
            </a:extLst>
          </p:cNvPr>
          <p:cNvSpPr/>
          <p:nvPr/>
        </p:nvSpPr>
        <p:spPr bwMode="white">
          <a:xfrm>
            <a:off x="6996190" y="1505683"/>
            <a:ext cx="228571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54ADC858-444E-DE20-EB06-07608ABA879D}"/>
              </a:ext>
            </a:extLst>
          </p:cNvPr>
          <p:cNvSpPr/>
          <p:nvPr/>
        </p:nvSpPr>
        <p:spPr bwMode="white">
          <a:xfrm>
            <a:off x="1615238" y="2708335"/>
            <a:ext cx="228571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264B97B-7DBF-D638-F1BC-C35D7EE55B25}"/>
              </a:ext>
            </a:extLst>
          </p:cNvPr>
          <p:cNvSpPr/>
          <p:nvPr/>
        </p:nvSpPr>
        <p:spPr bwMode="white">
          <a:xfrm>
            <a:off x="6958095" y="2708335"/>
            <a:ext cx="28571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E9BAACB-B9AD-C69C-C82A-860171E89BC8}"/>
              </a:ext>
            </a:extLst>
          </p:cNvPr>
          <p:cNvSpPr/>
          <p:nvPr/>
        </p:nvSpPr>
        <p:spPr bwMode="white">
          <a:xfrm>
            <a:off x="1615238" y="3910987"/>
            <a:ext cx="228571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2421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735A17EA-950C-EDEE-34EB-654208C60C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544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B8F1FC1-FE68-E193-BA0A-5C90FA8194AF}"/>
              </a:ext>
            </a:extLst>
          </p:cNvPr>
          <p:cNvSpPr/>
          <p:nvPr/>
        </p:nvSpPr>
        <p:spPr bwMode="white">
          <a:xfrm>
            <a:off x="1586666" y="1533141"/>
            <a:ext cx="285714" cy="23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DE4F6005-D96F-0B0B-1131-EAF04600D296}"/>
              </a:ext>
            </a:extLst>
          </p:cNvPr>
          <p:cNvSpPr/>
          <p:nvPr/>
        </p:nvSpPr>
        <p:spPr bwMode="white">
          <a:xfrm>
            <a:off x="1586666" y="2524152"/>
            <a:ext cx="276190" cy="22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xmlns="" id="{F4EF3C4A-96BE-B8E0-9EAF-3A98BA3A51C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6792" y="3369785"/>
            <a:ext cx="10800000" cy="2988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C8B663F-2D65-0AAF-7D7E-C2BCA4D762C2}"/>
              </a:ext>
            </a:extLst>
          </p:cNvPr>
          <p:cNvSpPr/>
          <p:nvPr/>
        </p:nvSpPr>
        <p:spPr bwMode="white">
          <a:xfrm>
            <a:off x="1649172" y="3503441"/>
            <a:ext cx="228571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FDE8C279-3653-C9CD-A475-F338BC818C24}"/>
              </a:ext>
            </a:extLst>
          </p:cNvPr>
          <p:cNvSpPr/>
          <p:nvPr/>
        </p:nvSpPr>
        <p:spPr bwMode="white">
          <a:xfrm>
            <a:off x="1649172" y="4496316"/>
            <a:ext cx="228571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2ECAE748-A227-519C-9ACC-3F597F8C6578}"/>
              </a:ext>
            </a:extLst>
          </p:cNvPr>
          <p:cNvSpPr/>
          <p:nvPr/>
        </p:nvSpPr>
        <p:spPr bwMode="white">
          <a:xfrm>
            <a:off x="1649172" y="5479645"/>
            <a:ext cx="228571" cy="238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014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06B5EBD8-967C-F63B-A31A-6D1E40AD3F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147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BE643DBF-4854-305D-85F8-62CC86EF63A8}"/>
              </a:ext>
            </a:extLst>
          </p:cNvPr>
          <p:cNvSpPr/>
          <p:nvPr/>
        </p:nvSpPr>
        <p:spPr bwMode="white">
          <a:xfrm>
            <a:off x="1758095" y="2669664"/>
            <a:ext cx="209523" cy="2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D119089-6E56-E403-F763-9A2791D04593}"/>
              </a:ext>
            </a:extLst>
          </p:cNvPr>
          <p:cNvSpPr/>
          <p:nvPr/>
        </p:nvSpPr>
        <p:spPr bwMode="white">
          <a:xfrm>
            <a:off x="3615238" y="2669664"/>
            <a:ext cx="219047" cy="2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F96A936-61E6-CD9F-2D6E-747659DADB95}"/>
              </a:ext>
            </a:extLst>
          </p:cNvPr>
          <p:cNvSpPr/>
          <p:nvPr/>
        </p:nvSpPr>
        <p:spPr bwMode="white">
          <a:xfrm>
            <a:off x="5500952" y="2669664"/>
            <a:ext cx="152380" cy="22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734BC3D-7011-88D8-872E-982BC09EEE6A}"/>
              </a:ext>
            </a:extLst>
          </p:cNvPr>
          <p:cNvSpPr/>
          <p:nvPr/>
        </p:nvSpPr>
        <p:spPr bwMode="white">
          <a:xfrm>
            <a:off x="7339047" y="2660122"/>
            <a:ext cx="219047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0BADDCD3-0BDE-46D8-31F6-B8D04A0791A7}"/>
              </a:ext>
            </a:extLst>
          </p:cNvPr>
          <p:cNvSpPr/>
          <p:nvPr/>
        </p:nvSpPr>
        <p:spPr bwMode="white">
          <a:xfrm>
            <a:off x="9205714" y="2660122"/>
            <a:ext cx="209523" cy="23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4193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