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5" r:id="rId7"/>
    <p:sldId id="334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8" y="3076575"/>
            <a:ext cx="4619625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884E4B-7E95-49A7-46D2-08D70F4079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457FA54-08C6-0DDC-80BC-ACFE505E0BC7}"/>
              </a:ext>
            </a:extLst>
          </p:cNvPr>
          <p:cNvSpPr/>
          <p:nvPr/>
        </p:nvSpPr>
        <p:spPr bwMode="white">
          <a:xfrm>
            <a:off x="1596190" y="1762192"/>
            <a:ext cx="238095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AA9D597-7DD6-4F31-476A-95B164462144}"/>
              </a:ext>
            </a:extLst>
          </p:cNvPr>
          <p:cNvSpPr/>
          <p:nvPr/>
        </p:nvSpPr>
        <p:spPr bwMode="white">
          <a:xfrm>
            <a:off x="1586666" y="2477135"/>
            <a:ext cx="266666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E4EDEF7-6FDC-D1E0-9218-25DF6919C315}"/>
              </a:ext>
            </a:extLst>
          </p:cNvPr>
          <p:cNvSpPr/>
          <p:nvPr/>
        </p:nvSpPr>
        <p:spPr bwMode="white">
          <a:xfrm>
            <a:off x="1596190" y="3192079"/>
            <a:ext cx="228571" cy="2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C6C508F-4213-E675-83B0-84D5B5282992}"/>
              </a:ext>
            </a:extLst>
          </p:cNvPr>
          <p:cNvSpPr/>
          <p:nvPr/>
        </p:nvSpPr>
        <p:spPr bwMode="white">
          <a:xfrm>
            <a:off x="1586666" y="3897490"/>
            <a:ext cx="257142" cy="257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36764C2-7EDF-2975-A136-B1778BFFE853}"/>
              </a:ext>
            </a:extLst>
          </p:cNvPr>
          <p:cNvSpPr/>
          <p:nvPr/>
        </p:nvSpPr>
        <p:spPr bwMode="white">
          <a:xfrm>
            <a:off x="1567619" y="4621967"/>
            <a:ext cx="285714" cy="238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110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C5AE4C-21F8-09A1-7E1A-6300944FD2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EBB3712-0C5F-8CDA-D8F8-3B9B1691A92A}"/>
              </a:ext>
            </a:extLst>
          </p:cNvPr>
          <p:cNvSpPr/>
          <p:nvPr/>
        </p:nvSpPr>
        <p:spPr bwMode="white">
          <a:xfrm>
            <a:off x="3100952" y="2486421"/>
            <a:ext cx="26666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096C772-08F2-60C5-68F1-83A834384CEC}"/>
              </a:ext>
            </a:extLst>
          </p:cNvPr>
          <p:cNvSpPr/>
          <p:nvPr/>
        </p:nvSpPr>
        <p:spPr bwMode="white">
          <a:xfrm>
            <a:off x="3100952" y="3935157"/>
            <a:ext cx="238095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92CC6AA-DB63-7B66-6D90-546D5B1B27C3}"/>
              </a:ext>
            </a:extLst>
          </p:cNvPr>
          <p:cNvSpPr/>
          <p:nvPr/>
        </p:nvSpPr>
        <p:spPr bwMode="white">
          <a:xfrm>
            <a:off x="2672380" y="4649994"/>
            <a:ext cx="295238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68AEEA9-301C-516D-6CF1-5EC5AF66D708}"/>
              </a:ext>
            </a:extLst>
          </p:cNvPr>
          <p:cNvSpPr/>
          <p:nvPr/>
        </p:nvSpPr>
        <p:spPr bwMode="white">
          <a:xfrm>
            <a:off x="5015238" y="6079668"/>
            <a:ext cx="228571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892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C98ABB-24E8-BE8B-4ED2-38C93BF916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285860"/>
            <a:ext cx="10800000" cy="1907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A97E32-3F11-6E80-1274-BE0ABF60E724}"/>
              </a:ext>
            </a:extLst>
          </p:cNvPr>
          <p:cNvSpPr/>
          <p:nvPr/>
        </p:nvSpPr>
        <p:spPr bwMode="white">
          <a:xfrm>
            <a:off x="2571530" y="2087008"/>
            <a:ext cx="257142" cy="2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74C5AE4C-21F8-09A1-7E1A-6300944FD2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731" t="14593"/>
          <a:stretch>
            <a:fillRect/>
          </a:stretch>
        </p:blipFill>
        <p:spPr>
          <a:xfrm>
            <a:off x="5810248" y="928670"/>
            <a:ext cx="4781058" cy="4770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0909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519F29-0987-2DB2-C750-27E25008AC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1470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BE10ACF-17B4-14A2-14B4-72A6146448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7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42C41FF-EA0B-F7C3-5A05-5B67788BC9DF}"/>
              </a:ext>
            </a:extLst>
          </p:cNvPr>
          <p:cNvSpPr/>
          <p:nvPr/>
        </p:nvSpPr>
        <p:spPr bwMode="white">
          <a:xfrm>
            <a:off x="2320000" y="1790785"/>
            <a:ext cx="285714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0818A58-AF8F-7EE2-6129-99CFDF1F162D}"/>
              </a:ext>
            </a:extLst>
          </p:cNvPr>
          <p:cNvSpPr/>
          <p:nvPr/>
        </p:nvSpPr>
        <p:spPr bwMode="white">
          <a:xfrm>
            <a:off x="3139047" y="3239731"/>
            <a:ext cx="238095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D3A378-75CA-F6A9-2529-580E1A397D74}"/>
              </a:ext>
            </a:extLst>
          </p:cNvPr>
          <p:cNvSpPr/>
          <p:nvPr/>
        </p:nvSpPr>
        <p:spPr bwMode="white">
          <a:xfrm>
            <a:off x="2739047" y="4745872"/>
            <a:ext cx="295238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653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1EC966-14AF-9A54-B4A9-2726E97B3B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142984"/>
            <a:ext cx="10800000" cy="3054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E8201F3-B8A2-3AAF-CC93-7DFE82FD5155}"/>
              </a:ext>
            </a:extLst>
          </p:cNvPr>
          <p:cNvSpPr/>
          <p:nvPr/>
        </p:nvSpPr>
        <p:spPr bwMode="white">
          <a:xfrm>
            <a:off x="3423920" y="1467550"/>
            <a:ext cx="228571" cy="2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8A75F1-D995-1757-CF53-509FD96AF2D5}"/>
              </a:ext>
            </a:extLst>
          </p:cNvPr>
          <p:cNvSpPr/>
          <p:nvPr/>
        </p:nvSpPr>
        <p:spPr bwMode="white">
          <a:xfrm>
            <a:off x="5071539" y="2975827"/>
            <a:ext cx="257142" cy="257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007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EE3F13-C426-86FD-084D-A2923959BE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C1E3C7F-1804-74E7-0162-1078F8780682}"/>
              </a:ext>
            </a:extLst>
          </p:cNvPr>
          <p:cNvSpPr/>
          <p:nvPr/>
        </p:nvSpPr>
        <p:spPr bwMode="white">
          <a:xfrm>
            <a:off x="1567619" y="2543046"/>
            <a:ext cx="285714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8E66252-D8C4-5259-7AF9-700EA3DDFD87}"/>
              </a:ext>
            </a:extLst>
          </p:cNvPr>
          <p:cNvSpPr/>
          <p:nvPr/>
        </p:nvSpPr>
        <p:spPr bwMode="white">
          <a:xfrm>
            <a:off x="1596190" y="3286233"/>
            <a:ext cx="238095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B969230-F3C1-0AE2-FECB-70B6854F6154}"/>
              </a:ext>
            </a:extLst>
          </p:cNvPr>
          <p:cNvSpPr/>
          <p:nvPr/>
        </p:nvSpPr>
        <p:spPr bwMode="white">
          <a:xfrm>
            <a:off x="1567619" y="4019892"/>
            <a:ext cx="285714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02EC5AA-B0F8-69F7-7B78-C1ACB536AD63}"/>
              </a:ext>
            </a:extLst>
          </p:cNvPr>
          <p:cNvSpPr/>
          <p:nvPr/>
        </p:nvSpPr>
        <p:spPr bwMode="white">
          <a:xfrm>
            <a:off x="1586666" y="4753552"/>
            <a:ext cx="2571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7B573E0-FF8E-916C-4B8A-42014D6D6BA3}"/>
              </a:ext>
            </a:extLst>
          </p:cNvPr>
          <p:cNvSpPr/>
          <p:nvPr/>
        </p:nvSpPr>
        <p:spPr bwMode="white">
          <a:xfrm>
            <a:off x="1586666" y="5496739"/>
            <a:ext cx="257142" cy="25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C1E3C7F-1804-74E7-0162-1078F8780682}"/>
              </a:ext>
            </a:extLst>
          </p:cNvPr>
          <p:cNvSpPr/>
          <p:nvPr/>
        </p:nvSpPr>
        <p:spPr bwMode="white">
          <a:xfrm>
            <a:off x="10310842" y="714356"/>
            <a:ext cx="1357322" cy="157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AD7CFD-F5AF-7A5E-1412-2D35E220C2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1014FD1-0376-74B3-1A24-1B8C7148CA36}"/>
              </a:ext>
            </a:extLst>
          </p:cNvPr>
          <p:cNvSpPr/>
          <p:nvPr/>
        </p:nvSpPr>
        <p:spPr bwMode="white">
          <a:xfrm>
            <a:off x="1815238" y="3861847"/>
            <a:ext cx="257142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3D20342-402F-5C47-7E4F-DAD47090E957}"/>
              </a:ext>
            </a:extLst>
          </p:cNvPr>
          <p:cNvSpPr/>
          <p:nvPr/>
        </p:nvSpPr>
        <p:spPr bwMode="white">
          <a:xfrm>
            <a:off x="3634285" y="3861847"/>
            <a:ext cx="219047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18ADED8-653A-87FB-F74B-57E4CDD7FC4F}"/>
              </a:ext>
            </a:extLst>
          </p:cNvPr>
          <p:cNvSpPr/>
          <p:nvPr/>
        </p:nvSpPr>
        <p:spPr bwMode="white">
          <a:xfrm>
            <a:off x="5434285" y="3861847"/>
            <a:ext cx="238095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F11F962-D559-9A96-D08F-D4C6558D0B9E}"/>
              </a:ext>
            </a:extLst>
          </p:cNvPr>
          <p:cNvSpPr/>
          <p:nvPr/>
        </p:nvSpPr>
        <p:spPr bwMode="white">
          <a:xfrm>
            <a:off x="7224761" y="3861847"/>
            <a:ext cx="285715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4D1BB8C-A613-E173-9F68-E8329169FB3E}"/>
              </a:ext>
            </a:extLst>
          </p:cNvPr>
          <p:cNvSpPr/>
          <p:nvPr/>
        </p:nvSpPr>
        <p:spPr bwMode="white">
          <a:xfrm>
            <a:off x="9072380" y="3861847"/>
            <a:ext cx="257142" cy="2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173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49" y="1142984"/>
            <a:ext cx="10517261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1881158" y="2285992"/>
            <a:ext cx="4429156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52794" y="2357430"/>
            <a:ext cx="6786610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0800000" flipV="1">
            <a:off x="2238348" y="2357430"/>
            <a:ext cx="3143272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453322" y="2357430"/>
            <a:ext cx="1071570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4238612" y="2357430"/>
            <a:ext cx="5214974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5919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27B35F2-0190-EF01-B8D7-180533A51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72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57B1FDD-CD07-594A-4831-A03EE208D4DE}"/>
              </a:ext>
            </a:extLst>
          </p:cNvPr>
          <p:cNvSpPr/>
          <p:nvPr/>
        </p:nvSpPr>
        <p:spPr bwMode="white">
          <a:xfrm>
            <a:off x="1558095" y="1809574"/>
            <a:ext cx="295238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7403ED2-EFEA-CE3E-BEDB-5A0189C48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2428868"/>
            <a:ext cx="10800000" cy="2901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251A96F-7539-3A06-2BD8-7097C3829B50}"/>
              </a:ext>
            </a:extLst>
          </p:cNvPr>
          <p:cNvSpPr/>
          <p:nvPr/>
        </p:nvSpPr>
        <p:spPr bwMode="white">
          <a:xfrm>
            <a:off x="1609644" y="2514754"/>
            <a:ext cx="238095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5D285CF-577E-13BA-2E20-0ED598A81306}"/>
              </a:ext>
            </a:extLst>
          </p:cNvPr>
          <p:cNvSpPr/>
          <p:nvPr/>
        </p:nvSpPr>
        <p:spPr bwMode="white">
          <a:xfrm>
            <a:off x="1609644" y="3211385"/>
            <a:ext cx="238095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2210992-318E-3210-26D1-FFB32418B7A2}"/>
              </a:ext>
            </a:extLst>
          </p:cNvPr>
          <p:cNvSpPr/>
          <p:nvPr/>
        </p:nvSpPr>
        <p:spPr bwMode="white">
          <a:xfrm>
            <a:off x="1581073" y="3908017"/>
            <a:ext cx="285714" cy="24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8895F0C-4AB8-BC46-9C84-74E6A1F6BFC1}"/>
              </a:ext>
            </a:extLst>
          </p:cNvPr>
          <p:cNvSpPr/>
          <p:nvPr/>
        </p:nvSpPr>
        <p:spPr bwMode="white">
          <a:xfrm>
            <a:off x="1581073" y="4614192"/>
            <a:ext cx="285714" cy="23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044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01DB54-5A72-D850-531A-6BBE8F9C4C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235743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81554" y="235743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82082" y="235743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342900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7306" y="342900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10578" y="3429000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4429132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32" y="4429132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4429132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67834" y="4429132"/>
            <a:ext cx="1714512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20857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C86C49-AA0E-72E5-5675-F6E78ABE8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E66DFFE-E46C-353B-3218-EE0DE8352F3A}"/>
              </a:ext>
            </a:extLst>
          </p:cNvPr>
          <p:cNvSpPr/>
          <p:nvPr/>
        </p:nvSpPr>
        <p:spPr bwMode="white">
          <a:xfrm>
            <a:off x="2053333" y="4500570"/>
            <a:ext cx="1042271" cy="38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83E88F6-4419-BC28-FDF9-EA43C8B37362}"/>
              </a:ext>
            </a:extLst>
          </p:cNvPr>
          <p:cNvSpPr/>
          <p:nvPr/>
        </p:nvSpPr>
        <p:spPr bwMode="white">
          <a:xfrm>
            <a:off x="3929522" y="4643446"/>
            <a:ext cx="1094907" cy="24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F6C38BF-568A-B1DD-DE44-0EA9A1BECF05}"/>
              </a:ext>
            </a:extLst>
          </p:cNvPr>
          <p:cNvSpPr/>
          <p:nvPr/>
        </p:nvSpPr>
        <p:spPr bwMode="white">
          <a:xfrm>
            <a:off x="5834284" y="4572008"/>
            <a:ext cx="1047533" cy="31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C657971-38D3-65D0-65B8-D73FF7E7FE52}"/>
              </a:ext>
            </a:extLst>
          </p:cNvPr>
          <p:cNvSpPr/>
          <p:nvPr/>
        </p:nvSpPr>
        <p:spPr bwMode="white">
          <a:xfrm>
            <a:off x="7710476" y="4572008"/>
            <a:ext cx="957292" cy="32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588D0DFF-1160-4CD6-4FBF-B3919485D0EE}"/>
              </a:ext>
            </a:extLst>
          </p:cNvPr>
          <p:cNvSpPr/>
          <p:nvPr/>
        </p:nvSpPr>
        <p:spPr bwMode="white">
          <a:xfrm>
            <a:off x="9634285" y="4572008"/>
            <a:ext cx="962309" cy="31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234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263D0C-B2DE-D032-ADA7-4B1CE314CE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6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4357694"/>
            <a:ext cx="1428760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4357694"/>
            <a:ext cx="1428760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72" y="4357694"/>
            <a:ext cx="1428760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39074" y="4357694"/>
            <a:ext cx="1428760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10776" y="4357694"/>
            <a:ext cx="1428760" cy="72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7751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46ED50F-75B4-C177-275E-8EE774A5A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4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D842B2F1-7EFD-A4DD-45C9-70DD69B03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270809"/>
            <a:ext cx="10800000" cy="3587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7557A1C-A5A9-C201-6AA2-EC8C9A17093A}"/>
              </a:ext>
            </a:extLst>
          </p:cNvPr>
          <p:cNvSpPr/>
          <p:nvPr/>
        </p:nvSpPr>
        <p:spPr bwMode="white">
          <a:xfrm>
            <a:off x="1533454" y="3452076"/>
            <a:ext cx="380952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BF1E243-6819-D22B-6EAD-00A5E13CB2B4}"/>
              </a:ext>
            </a:extLst>
          </p:cNvPr>
          <p:cNvSpPr/>
          <p:nvPr/>
        </p:nvSpPr>
        <p:spPr bwMode="white">
          <a:xfrm>
            <a:off x="1628692" y="4301172"/>
            <a:ext cx="219047" cy="1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3F2174E-3FDE-07A7-5E5A-9D84B16E6549}"/>
              </a:ext>
            </a:extLst>
          </p:cNvPr>
          <p:cNvSpPr/>
          <p:nvPr/>
        </p:nvSpPr>
        <p:spPr bwMode="white">
          <a:xfrm>
            <a:off x="1533454" y="4883137"/>
            <a:ext cx="380952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5159814-D4A0-2E7E-431F-81DADD6EF084}"/>
              </a:ext>
            </a:extLst>
          </p:cNvPr>
          <p:cNvSpPr/>
          <p:nvPr/>
        </p:nvSpPr>
        <p:spPr bwMode="white">
          <a:xfrm>
            <a:off x="1628692" y="5732233"/>
            <a:ext cx="219047" cy="16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C8D24ACF-A19C-893E-F829-E02A17081008}"/>
              </a:ext>
            </a:extLst>
          </p:cNvPr>
          <p:cNvSpPr/>
          <p:nvPr/>
        </p:nvSpPr>
        <p:spPr bwMode="white">
          <a:xfrm>
            <a:off x="1628692" y="6438223"/>
            <a:ext cx="219047" cy="17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338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2024-08-15T02:29:12Z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