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2"/>
    <p:sldId id="324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8293D-CEBE-463E-8108-7099BA4967AE}" type="datetimeFigureOut">
              <a:rPr lang="zh-CN" altLang="en-US" smtClean="0"/>
              <a:t>2024/8/15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37E97-E128-4867-ACB0-431A5B90BB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37E97-E128-4867-ACB0-431A5B90BB5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7100" y="3062288"/>
            <a:ext cx="52578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A609015-18B3-5E66-8D9F-C7C62D7CBD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2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4D1D8F4-2CEB-80F9-2439-25FE685A1C99}"/>
              </a:ext>
            </a:extLst>
          </p:cNvPr>
          <p:cNvSpPr/>
          <p:nvPr/>
        </p:nvSpPr>
        <p:spPr bwMode="white">
          <a:xfrm>
            <a:off x="1567619" y="1695865"/>
            <a:ext cx="295238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3D2BA66-99B6-563D-3116-39ECCEDD54E3}"/>
              </a:ext>
            </a:extLst>
          </p:cNvPr>
          <p:cNvSpPr/>
          <p:nvPr/>
        </p:nvSpPr>
        <p:spPr bwMode="white">
          <a:xfrm>
            <a:off x="1596190" y="4022890"/>
            <a:ext cx="238095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377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25514F-8A9B-EE27-4902-1D94CB5808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1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0AB27A9-AA1C-FACA-4226-6F2CC665ECEA}"/>
              </a:ext>
            </a:extLst>
          </p:cNvPr>
          <p:cNvSpPr/>
          <p:nvPr/>
        </p:nvSpPr>
        <p:spPr bwMode="white">
          <a:xfrm>
            <a:off x="1062857" y="1056797"/>
            <a:ext cx="285714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0AFC423-5284-B5D1-808B-39500C92DD5B}"/>
              </a:ext>
            </a:extLst>
          </p:cNvPr>
          <p:cNvSpPr/>
          <p:nvPr/>
        </p:nvSpPr>
        <p:spPr bwMode="white">
          <a:xfrm>
            <a:off x="1062857" y="3382918"/>
            <a:ext cx="295238" cy="24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23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26FC9F7-ECAF-6D4D-D7FD-67D13C0BAF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5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239A054-1F60-3585-26A6-D95FCE50A6F8}"/>
              </a:ext>
            </a:extLst>
          </p:cNvPr>
          <p:cNvSpPr/>
          <p:nvPr/>
        </p:nvSpPr>
        <p:spPr bwMode="white">
          <a:xfrm>
            <a:off x="1091428" y="1047730"/>
            <a:ext cx="238095" cy="238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858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DB1F087-B6B3-C496-7D10-D07A01D844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8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8284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AF674C-1A2B-00A3-DD2B-31701D323A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CBC05EE-47C5-0875-CADF-EC84AD1A625A}"/>
              </a:ext>
            </a:extLst>
          </p:cNvPr>
          <p:cNvSpPr/>
          <p:nvPr/>
        </p:nvSpPr>
        <p:spPr bwMode="white">
          <a:xfrm>
            <a:off x="9920000" y="1304677"/>
            <a:ext cx="190476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72DC3BA-041C-CF0D-61C6-D150C05D0024}"/>
              </a:ext>
            </a:extLst>
          </p:cNvPr>
          <p:cNvSpPr/>
          <p:nvPr/>
        </p:nvSpPr>
        <p:spPr bwMode="white">
          <a:xfrm>
            <a:off x="1281904" y="1552551"/>
            <a:ext cx="228571" cy="2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1E7505C-3502-138F-2882-80EA6E0E2CFF}"/>
              </a:ext>
            </a:extLst>
          </p:cNvPr>
          <p:cNvSpPr/>
          <p:nvPr/>
        </p:nvSpPr>
        <p:spPr bwMode="white">
          <a:xfrm>
            <a:off x="4891428" y="1895759"/>
            <a:ext cx="238095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4D110A1-F945-2F94-B5C1-701D6888EECC}"/>
              </a:ext>
            </a:extLst>
          </p:cNvPr>
          <p:cNvSpPr/>
          <p:nvPr/>
        </p:nvSpPr>
        <p:spPr bwMode="white">
          <a:xfrm>
            <a:off x="6424761" y="3259061"/>
            <a:ext cx="257142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4D6E4AC-0568-0472-5788-495AE2D4712B}"/>
              </a:ext>
            </a:extLst>
          </p:cNvPr>
          <p:cNvSpPr/>
          <p:nvPr/>
        </p:nvSpPr>
        <p:spPr bwMode="white">
          <a:xfrm>
            <a:off x="1300952" y="3440199"/>
            <a:ext cx="209523" cy="20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8329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7266AE4-ABE4-E6DE-5F3E-EE4DA0EC3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6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18191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E6F784-BFCE-71DF-4FEE-D2C9C10ACB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4C19D62-7453-19CE-75A4-DE1C77333F94}"/>
              </a:ext>
            </a:extLst>
          </p:cNvPr>
          <p:cNvSpPr/>
          <p:nvPr/>
        </p:nvSpPr>
        <p:spPr bwMode="white">
          <a:xfrm>
            <a:off x="3205714" y="3705645"/>
            <a:ext cx="228571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C75CFF3-D7B4-CB80-8047-CD4F378134A5}"/>
              </a:ext>
            </a:extLst>
          </p:cNvPr>
          <p:cNvSpPr/>
          <p:nvPr/>
        </p:nvSpPr>
        <p:spPr bwMode="white">
          <a:xfrm>
            <a:off x="9186666" y="3696116"/>
            <a:ext cx="780952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688FCC7-1AD7-6B67-2508-D2CA399FF146}"/>
              </a:ext>
            </a:extLst>
          </p:cNvPr>
          <p:cNvSpPr/>
          <p:nvPr/>
        </p:nvSpPr>
        <p:spPr bwMode="white">
          <a:xfrm>
            <a:off x="4967619" y="4401235"/>
            <a:ext cx="885714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26857CC-8232-22D0-99B6-640328BA0644}"/>
              </a:ext>
            </a:extLst>
          </p:cNvPr>
          <p:cNvSpPr/>
          <p:nvPr/>
        </p:nvSpPr>
        <p:spPr bwMode="white">
          <a:xfrm>
            <a:off x="7358095" y="4344063"/>
            <a:ext cx="238095" cy="2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CCE019D-5C91-D201-4F29-FD8E2F31A222}"/>
              </a:ext>
            </a:extLst>
          </p:cNvPr>
          <p:cNvSpPr/>
          <p:nvPr/>
        </p:nvSpPr>
        <p:spPr bwMode="white">
          <a:xfrm>
            <a:off x="3205714" y="4982481"/>
            <a:ext cx="228571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DE2EEB3-4D29-E8A2-1D0B-7A38F63C1C59}"/>
              </a:ext>
            </a:extLst>
          </p:cNvPr>
          <p:cNvSpPr/>
          <p:nvPr/>
        </p:nvSpPr>
        <p:spPr bwMode="white">
          <a:xfrm>
            <a:off x="7367619" y="4982481"/>
            <a:ext cx="228572" cy="24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9296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49A1F9-F3A5-B63D-9279-10AC0BCF95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3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45FD6A1-E063-C81E-058A-FBF7D6E5A6FF}"/>
              </a:ext>
            </a:extLst>
          </p:cNvPr>
          <p:cNvSpPr/>
          <p:nvPr/>
        </p:nvSpPr>
        <p:spPr bwMode="white">
          <a:xfrm>
            <a:off x="1567619" y="2237952"/>
            <a:ext cx="295238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6B1E2AB-3161-9821-E707-6CC00B285C99}"/>
              </a:ext>
            </a:extLst>
          </p:cNvPr>
          <p:cNvSpPr/>
          <p:nvPr/>
        </p:nvSpPr>
        <p:spPr bwMode="white">
          <a:xfrm>
            <a:off x="6758095" y="2237952"/>
            <a:ext cx="295238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784E29B-9046-A082-8870-A706EAD72892}"/>
              </a:ext>
            </a:extLst>
          </p:cNvPr>
          <p:cNvSpPr/>
          <p:nvPr/>
        </p:nvSpPr>
        <p:spPr bwMode="white">
          <a:xfrm>
            <a:off x="1596190" y="3743172"/>
            <a:ext cx="238095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3A1456F-6D70-E54E-BA58-5476E8314D77}"/>
              </a:ext>
            </a:extLst>
          </p:cNvPr>
          <p:cNvSpPr/>
          <p:nvPr/>
        </p:nvSpPr>
        <p:spPr bwMode="white">
          <a:xfrm>
            <a:off x="6796190" y="3743172"/>
            <a:ext cx="238095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8591986-6CDF-9F13-554E-0EE0B71B494A}"/>
              </a:ext>
            </a:extLst>
          </p:cNvPr>
          <p:cNvSpPr/>
          <p:nvPr/>
        </p:nvSpPr>
        <p:spPr bwMode="white">
          <a:xfrm>
            <a:off x="1567619" y="5248392"/>
            <a:ext cx="285714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45FD6A1-E063-C81E-058A-FBF7D6E5A6FF}"/>
              </a:ext>
            </a:extLst>
          </p:cNvPr>
          <p:cNvSpPr/>
          <p:nvPr/>
        </p:nvSpPr>
        <p:spPr bwMode="white">
          <a:xfrm>
            <a:off x="10239404" y="785794"/>
            <a:ext cx="1357322" cy="1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D5D0DC-5A83-C7A7-B690-6AFB063FC8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6E97F46-479B-41AB-043A-64D52E04B49B}"/>
              </a:ext>
            </a:extLst>
          </p:cNvPr>
          <p:cNvSpPr/>
          <p:nvPr/>
        </p:nvSpPr>
        <p:spPr bwMode="white">
          <a:xfrm>
            <a:off x="2139047" y="4057234"/>
            <a:ext cx="219047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697217B-FC83-9BB0-4F8F-3CB378B27538}"/>
              </a:ext>
            </a:extLst>
          </p:cNvPr>
          <p:cNvSpPr/>
          <p:nvPr/>
        </p:nvSpPr>
        <p:spPr bwMode="white">
          <a:xfrm>
            <a:off x="4158095" y="4066760"/>
            <a:ext cx="228571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2BE8968-4410-014C-C513-62D89F941B14}"/>
              </a:ext>
            </a:extLst>
          </p:cNvPr>
          <p:cNvSpPr/>
          <p:nvPr/>
        </p:nvSpPr>
        <p:spPr bwMode="white">
          <a:xfrm>
            <a:off x="6177142" y="4066760"/>
            <a:ext cx="219047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FE53C7D-3C4E-693A-7910-249ABAC4F6EA}"/>
              </a:ext>
            </a:extLst>
          </p:cNvPr>
          <p:cNvSpPr/>
          <p:nvPr/>
        </p:nvSpPr>
        <p:spPr bwMode="white">
          <a:xfrm>
            <a:off x="8234285" y="4066760"/>
            <a:ext cx="161904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35F3752-F842-E891-E6E7-1FDE259C4D7A}"/>
              </a:ext>
            </a:extLst>
          </p:cNvPr>
          <p:cNvSpPr/>
          <p:nvPr/>
        </p:nvSpPr>
        <p:spPr bwMode="white">
          <a:xfrm>
            <a:off x="10224761" y="4057234"/>
            <a:ext cx="228571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5166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4C8A5D0-13A9-CF64-5A24-A0FCDA71C2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1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F215995-EC99-C416-9EAD-A5087657C039}"/>
              </a:ext>
            </a:extLst>
          </p:cNvPr>
          <p:cNvSpPr/>
          <p:nvPr/>
        </p:nvSpPr>
        <p:spPr bwMode="white">
          <a:xfrm>
            <a:off x="1786666" y="3040580"/>
            <a:ext cx="228571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64A2FB4-0A1D-BC60-2236-3F5252001BB1}"/>
              </a:ext>
            </a:extLst>
          </p:cNvPr>
          <p:cNvSpPr/>
          <p:nvPr/>
        </p:nvSpPr>
        <p:spPr bwMode="white">
          <a:xfrm>
            <a:off x="3720000" y="3040580"/>
            <a:ext cx="219047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C684B5F-EC88-E4D8-87A5-93EA855D5551}"/>
              </a:ext>
            </a:extLst>
          </p:cNvPr>
          <p:cNvSpPr/>
          <p:nvPr/>
        </p:nvSpPr>
        <p:spPr bwMode="white">
          <a:xfrm>
            <a:off x="5662857" y="3050117"/>
            <a:ext cx="161904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77D108E-7414-9922-0F6C-8F950F421F4C}"/>
              </a:ext>
            </a:extLst>
          </p:cNvPr>
          <p:cNvSpPr/>
          <p:nvPr/>
        </p:nvSpPr>
        <p:spPr bwMode="white">
          <a:xfrm>
            <a:off x="7567619" y="3050117"/>
            <a:ext cx="228571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DA6DDB8-5F96-3E8D-DAB2-046511B3592E}"/>
              </a:ext>
            </a:extLst>
          </p:cNvPr>
          <p:cNvSpPr/>
          <p:nvPr/>
        </p:nvSpPr>
        <p:spPr bwMode="white">
          <a:xfrm>
            <a:off x="9491428" y="3050117"/>
            <a:ext cx="228571" cy="23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341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917793-A90D-BDF0-A714-30731381DE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647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E6E3859-6A0C-D85C-588C-390B52D12041}"/>
              </a:ext>
            </a:extLst>
          </p:cNvPr>
          <p:cNvSpPr/>
          <p:nvPr/>
        </p:nvSpPr>
        <p:spPr bwMode="white">
          <a:xfrm>
            <a:off x="1596190" y="1600685"/>
            <a:ext cx="238095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B2F442C-2566-721C-6659-400D4CFF9551}"/>
              </a:ext>
            </a:extLst>
          </p:cNvPr>
          <p:cNvSpPr/>
          <p:nvPr/>
        </p:nvSpPr>
        <p:spPr bwMode="white">
          <a:xfrm>
            <a:off x="1596190" y="2211203"/>
            <a:ext cx="238095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6E050E38-3F35-0F11-60C7-1509F25687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2738773"/>
            <a:ext cx="10800000" cy="1976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7519587-6A9D-DD3B-9D4E-D575469014AE}"/>
              </a:ext>
            </a:extLst>
          </p:cNvPr>
          <p:cNvSpPr/>
          <p:nvPr/>
        </p:nvSpPr>
        <p:spPr bwMode="white">
          <a:xfrm>
            <a:off x="1581073" y="2824690"/>
            <a:ext cx="295238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0551C35-493E-3E31-349E-814C1D2D0721}"/>
              </a:ext>
            </a:extLst>
          </p:cNvPr>
          <p:cNvSpPr/>
          <p:nvPr/>
        </p:nvSpPr>
        <p:spPr bwMode="white">
          <a:xfrm>
            <a:off x="1581073" y="3454755"/>
            <a:ext cx="285714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8BCF9E1A-4297-A940-D47D-248E6A7938F8}"/>
              </a:ext>
            </a:extLst>
          </p:cNvPr>
          <p:cNvSpPr/>
          <p:nvPr/>
        </p:nvSpPr>
        <p:spPr bwMode="white">
          <a:xfrm>
            <a:off x="1609644" y="4075273"/>
            <a:ext cx="238095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6964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2DB4DA-90C1-2993-2050-647CF4E6B8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6653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6778" y="5857892"/>
            <a:ext cx="2000264" cy="69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67042" y="5857892"/>
            <a:ext cx="2000264" cy="69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67306" y="5857892"/>
            <a:ext cx="2000264" cy="69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7570" y="5857892"/>
            <a:ext cx="2000264" cy="69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39272" y="5857892"/>
            <a:ext cx="2000264" cy="696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1031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0140143-836F-C217-0CA0-8DFB5EDB46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6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65182CE-1C89-0F38-066F-B73ACA5E9BE6}"/>
              </a:ext>
            </a:extLst>
          </p:cNvPr>
          <p:cNvSpPr/>
          <p:nvPr/>
        </p:nvSpPr>
        <p:spPr bwMode="white">
          <a:xfrm>
            <a:off x="2996190" y="5073862"/>
            <a:ext cx="1419047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C393322-43A0-520A-6338-3873967F2FD2}"/>
              </a:ext>
            </a:extLst>
          </p:cNvPr>
          <p:cNvSpPr/>
          <p:nvPr/>
        </p:nvSpPr>
        <p:spPr bwMode="white">
          <a:xfrm>
            <a:off x="5043809" y="5073862"/>
            <a:ext cx="1590476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C3DEEBD-C4A8-B102-C067-C8BEB926D7EB}"/>
              </a:ext>
            </a:extLst>
          </p:cNvPr>
          <p:cNvSpPr/>
          <p:nvPr/>
        </p:nvSpPr>
        <p:spPr bwMode="white">
          <a:xfrm>
            <a:off x="7310476" y="5073862"/>
            <a:ext cx="1409524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4BF2627-1245-2754-05FE-04E215570F71}"/>
              </a:ext>
            </a:extLst>
          </p:cNvPr>
          <p:cNvSpPr/>
          <p:nvPr/>
        </p:nvSpPr>
        <p:spPr bwMode="white">
          <a:xfrm>
            <a:off x="9481904" y="5073862"/>
            <a:ext cx="1590476" cy="2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525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5B36227-77B8-286A-A8CE-C555D283AF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3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3BE1574-BB3E-3426-6558-FF80CFF05913}"/>
              </a:ext>
            </a:extLst>
          </p:cNvPr>
          <p:cNvSpPr/>
          <p:nvPr/>
        </p:nvSpPr>
        <p:spPr bwMode="white">
          <a:xfrm>
            <a:off x="1586666" y="1724937"/>
            <a:ext cx="257142" cy="24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048E4AB-904D-7900-B489-77CB02C75561}"/>
              </a:ext>
            </a:extLst>
          </p:cNvPr>
          <p:cNvSpPr/>
          <p:nvPr/>
        </p:nvSpPr>
        <p:spPr bwMode="white">
          <a:xfrm>
            <a:off x="1567619" y="3051261"/>
            <a:ext cx="295238" cy="2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000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B97943-539D-18BE-CDA7-D195468796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9F86731-7EE0-D926-A9A0-9F9F9A159FD6}"/>
              </a:ext>
            </a:extLst>
          </p:cNvPr>
          <p:cNvSpPr/>
          <p:nvPr/>
        </p:nvSpPr>
        <p:spPr bwMode="white">
          <a:xfrm>
            <a:off x="1081904" y="913771"/>
            <a:ext cx="257142" cy="25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0363354-FD01-2177-47A2-663FAB7B28D6}"/>
              </a:ext>
            </a:extLst>
          </p:cNvPr>
          <p:cNvSpPr/>
          <p:nvPr/>
        </p:nvSpPr>
        <p:spPr bwMode="white">
          <a:xfrm>
            <a:off x="1081904" y="2219414"/>
            <a:ext cx="25714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0DFC5AD-8120-35B1-82E0-DC282A387B78}"/>
              </a:ext>
            </a:extLst>
          </p:cNvPr>
          <p:cNvSpPr/>
          <p:nvPr/>
        </p:nvSpPr>
        <p:spPr bwMode="white">
          <a:xfrm>
            <a:off x="1091428" y="3525057"/>
            <a:ext cx="238095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0336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自定义</PresentationFormat>
  <Paragraphs>1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2024-08-15T02:25:09Z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