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4888" y="1719263"/>
            <a:ext cx="10182225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82346" y="4143380"/>
            <a:ext cx="595313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F76AC4-0107-C788-6C3C-0D7C7560B2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5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F0687BA-E039-93C9-56B9-B9D5747CB81C}"/>
              </a:ext>
            </a:extLst>
          </p:cNvPr>
          <p:cNvSpPr/>
          <p:nvPr/>
        </p:nvSpPr>
        <p:spPr bwMode="white">
          <a:xfrm>
            <a:off x="2672380" y="2476088"/>
            <a:ext cx="400000" cy="28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8573FC3-129E-D9A7-AE14-92D111A9D455}"/>
              </a:ext>
            </a:extLst>
          </p:cNvPr>
          <p:cNvSpPr/>
          <p:nvPr/>
        </p:nvSpPr>
        <p:spPr bwMode="white">
          <a:xfrm>
            <a:off x="4662857" y="2457035"/>
            <a:ext cx="390476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D364ADF-7C60-6DB3-AE61-48320BE0CC4E}"/>
              </a:ext>
            </a:extLst>
          </p:cNvPr>
          <p:cNvSpPr/>
          <p:nvPr/>
        </p:nvSpPr>
        <p:spPr bwMode="white">
          <a:xfrm>
            <a:off x="6596190" y="2466562"/>
            <a:ext cx="390476" cy="33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4C21C99-3E3A-62F5-B5F6-96D79DCA5FDB}"/>
              </a:ext>
            </a:extLst>
          </p:cNvPr>
          <p:cNvSpPr/>
          <p:nvPr/>
        </p:nvSpPr>
        <p:spPr bwMode="white">
          <a:xfrm>
            <a:off x="8491428" y="2466562"/>
            <a:ext cx="409523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48ED11FA-7D21-8DDA-0F59-C42543DA05DF}"/>
              </a:ext>
            </a:extLst>
          </p:cNvPr>
          <p:cNvSpPr/>
          <p:nvPr/>
        </p:nvSpPr>
        <p:spPr bwMode="white">
          <a:xfrm>
            <a:off x="10348571" y="2476088"/>
            <a:ext cx="780952" cy="2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ED364ADF-7C60-6DB3-AE61-48320BE0CC4E}"/>
              </a:ext>
            </a:extLst>
          </p:cNvPr>
          <p:cNvSpPr/>
          <p:nvPr/>
        </p:nvSpPr>
        <p:spPr bwMode="white">
          <a:xfrm>
            <a:off x="8382016" y="714356"/>
            <a:ext cx="3571900" cy="8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46C511-0CD1-F8AC-FFB0-AD3989E734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714F62E-D375-C04A-BD05-BE8CF5641882}"/>
              </a:ext>
            </a:extLst>
          </p:cNvPr>
          <p:cNvSpPr/>
          <p:nvPr/>
        </p:nvSpPr>
        <p:spPr bwMode="white">
          <a:xfrm>
            <a:off x="5796190" y="3543776"/>
            <a:ext cx="323809" cy="333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267F7BA-5824-80F1-465A-9B077AEB3178}"/>
              </a:ext>
            </a:extLst>
          </p:cNvPr>
          <p:cNvSpPr/>
          <p:nvPr/>
        </p:nvSpPr>
        <p:spPr bwMode="white">
          <a:xfrm>
            <a:off x="6148571" y="4153634"/>
            <a:ext cx="285714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189A7E8-C92A-7418-B72B-E9EBBAE5F497}"/>
              </a:ext>
            </a:extLst>
          </p:cNvPr>
          <p:cNvSpPr/>
          <p:nvPr/>
        </p:nvSpPr>
        <p:spPr bwMode="white">
          <a:xfrm>
            <a:off x="6205714" y="4763493"/>
            <a:ext cx="371428" cy="323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2980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21E541-8A3D-7DFD-B110-F83E069357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6B1F35-F8DB-540E-D6C9-2B335F000B77}"/>
              </a:ext>
            </a:extLst>
          </p:cNvPr>
          <p:cNvSpPr/>
          <p:nvPr/>
        </p:nvSpPr>
        <p:spPr bwMode="white">
          <a:xfrm>
            <a:off x="1996190" y="2954857"/>
            <a:ext cx="323809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AAC9510-6B1B-5272-2E7F-C3F24484ABEC}"/>
              </a:ext>
            </a:extLst>
          </p:cNvPr>
          <p:cNvSpPr/>
          <p:nvPr/>
        </p:nvSpPr>
        <p:spPr bwMode="white">
          <a:xfrm>
            <a:off x="1958095" y="3565256"/>
            <a:ext cx="371428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852F26E-FB50-FB75-4FB0-3591BA1069F4}"/>
              </a:ext>
            </a:extLst>
          </p:cNvPr>
          <p:cNvSpPr/>
          <p:nvPr/>
        </p:nvSpPr>
        <p:spPr bwMode="white">
          <a:xfrm>
            <a:off x="1986666" y="4166118"/>
            <a:ext cx="323809" cy="333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4E7B922-415F-5741-90C8-553703940A59}"/>
              </a:ext>
            </a:extLst>
          </p:cNvPr>
          <p:cNvSpPr/>
          <p:nvPr/>
        </p:nvSpPr>
        <p:spPr bwMode="white">
          <a:xfrm>
            <a:off x="2005714" y="5386916"/>
            <a:ext cx="295238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627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3436D78-C50F-9E30-5A8B-7FB384A32D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7959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8AF46E4-64FE-EF8A-E9E5-CE4CA8945B71}"/>
              </a:ext>
            </a:extLst>
          </p:cNvPr>
          <p:cNvSpPr/>
          <p:nvPr/>
        </p:nvSpPr>
        <p:spPr bwMode="white">
          <a:xfrm>
            <a:off x="7917296" y="4476447"/>
            <a:ext cx="3250802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877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2024-08-14T08:04:37Z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