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850" y="3119438"/>
            <a:ext cx="69723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7EFFAFA-B2BF-C69C-733A-0C6FF7E59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7" y="178592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178592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178592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178592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7" y="285749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285749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285749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2857496"/>
            <a:ext cx="192882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7" y="392906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392906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392906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3929066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2DD647-5E35-70AB-79A9-2AFCAD236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640099-D3E5-6F22-0C4A-F78C0CF499FA}"/>
              </a:ext>
            </a:extLst>
          </p:cNvPr>
          <p:cNvSpPr/>
          <p:nvPr/>
        </p:nvSpPr>
        <p:spPr bwMode="white">
          <a:xfrm>
            <a:off x="2015238" y="2972459"/>
            <a:ext cx="266666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87C498A-4262-330A-C664-82983654B0AA}"/>
              </a:ext>
            </a:extLst>
          </p:cNvPr>
          <p:cNvSpPr/>
          <p:nvPr/>
        </p:nvSpPr>
        <p:spPr bwMode="white">
          <a:xfrm>
            <a:off x="6843809" y="2972459"/>
            <a:ext cx="323809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49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17FF79-6703-B173-E45A-DE13C99815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142984"/>
            <a:ext cx="10800000" cy="44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563053-48C3-4ADD-025C-3BFB1A0413AA}"/>
              </a:ext>
            </a:extLst>
          </p:cNvPr>
          <p:cNvSpPr/>
          <p:nvPr/>
        </p:nvSpPr>
        <p:spPr bwMode="white">
          <a:xfrm>
            <a:off x="1519140" y="1295496"/>
            <a:ext cx="314285" cy="33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BAF371-F950-9B10-8D93-9CA24CCE987B}"/>
              </a:ext>
            </a:extLst>
          </p:cNvPr>
          <p:cNvSpPr/>
          <p:nvPr/>
        </p:nvSpPr>
        <p:spPr bwMode="white">
          <a:xfrm>
            <a:off x="6376282" y="1305028"/>
            <a:ext cx="295238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48994AF-DD84-C9C7-FDC3-70918C0E59F1}"/>
              </a:ext>
            </a:extLst>
          </p:cNvPr>
          <p:cNvSpPr/>
          <p:nvPr/>
        </p:nvSpPr>
        <p:spPr bwMode="white">
          <a:xfrm>
            <a:off x="1490568" y="3506924"/>
            <a:ext cx="361904" cy="32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18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02A11B-0B4A-FA79-DD2D-3A9F04E1A3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1071546"/>
            <a:ext cx="10800000" cy="406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24" y="2000240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8" y="2000240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52662" y="3143248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3143248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4214818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1" y="4143380"/>
            <a:ext cx="185738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2611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B15D24-5FDE-0598-A84E-843276B004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7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311DF2-102A-D4A4-586C-9860677D0925}"/>
              </a:ext>
            </a:extLst>
          </p:cNvPr>
          <p:cNvSpPr/>
          <p:nvPr/>
        </p:nvSpPr>
        <p:spPr bwMode="white">
          <a:xfrm>
            <a:off x="2034285" y="1838909"/>
            <a:ext cx="266666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2FF006-3A40-1464-1A9A-4196FD21A59F}"/>
              </a:ext>
            </a:extLst>
          </p:cNvPr>
          <p:cNvSpPr/>
          <p:nvPr/>
        </p:nvSpPr>
        <p:spPr bwMode="white">
          <a:xfrm>
            <a:off x="1900952" y="2268069"/>
            <a:ext cx="495238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C529947-C43C-3334-8E7A-79B7967A357F}"/>
              </a:ext>
            </a:extLst>
          </p:cNvPr>
          <p:cNvSpPr/>
          <p:nvPr/>
        </p:nvSpPr>
        <p:spPr bwMode="white">
          <a:xfrm>
            <a:off x="1900952" y="2878430"/>
            <a:ext cx="495238" cy="4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0981959-40BE-5B01-A393-AB234258AB55}"/>
              </a:ext>
            </a:extLst>
          </p:cNvPr>
          <p:cNvSpPr/>
          <p:nvPr/>
        </p:nvSpPr>
        <p:spPr bwMode="white">
          <a:xfrm>
            <a:off x="2024761" y="3660455"/>
            <a:ext cx="285714" cy="22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BC8F33A-4C74-30E4-3EBA-CDBCF0E37D79}"/>
              </a:ext>
            </a:extLst>
          </p:cNvPr>
          <p:cNvSpPr/>
          <p:nvPr/>
        </p:nvSpPr>
        <p:spPr bwMode="white">
          <a:xfrm>
            <a:off x="1900952" y="4099152"/>
            <a:ext cx="495238" cy="4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9982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