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29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1425" y="3043238"/>
            <a:ext cx="46291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C85AAA-86FA-37DE-0A24-56C96F96A5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182" y="2071679"/>
            <a:ext cx="3786214" cy="68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182" y="2928934"/>
            <a:ext cx="3786214" cy="682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32C626-E867-B714-FE5C-A4EF268926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58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745D8DB-B382-4440-67FA-5C7457E1524A}"/>
              </a:ext>
            </a:extLst>
          </p:cNvPr>
          <p:cNvSpPr/>
          <p:nvPr/>
        </p:nvSpPr>
        <p:spPr bwMode="white">
          <a:xfrm>
            <a:off x="9548571" y="2752443"/>
            <a:ext cx="247619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92C6F30-1813-DB25-0B6D-576D0CA19EB5}"/>
              </a:ext>
            </a:extLst>
          </p:cNvPr>
          <p:cNvSpPr/>
          <p:nvPr/>
        </p:nvSpPr>
        <p:spPr bwMode="white">
          <a:xfrm>
            <a:off x="9520000" y="3238318"/>
            <a:ext cx="285715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B897E4E-668F-68EE-F817-73186DF217C8}"/>
              </a:ext>
            </a:extLst>
          </p:cNvPr>
          <p:cNvSpPr/>
          <p:nvPr/>
        </p:nvSpPr>
        <p:spPr bwMode="white">
          <a:xfrm>
            <a:off x="9481904" y="3724192"/>
            <a:ext cx="228572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3F66597-A634-E0B1-02D7-135CBAACDD13}"/>
              </a:ext>
            </a:extLst>
          </p:cNvPr>
          <p:cNvSpPr/>
          <p:nvPr/>
        </p:nvSpPr>
        <p:spPr bwMode="white">
          <a:xfrm>
            <a:off x="9300952" y="4210067"/>
            <a:ext cx="247619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570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DE3615-2922-5CC0-0C6E-6A9736FCFB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C239586-32DB-AEF3-D7C6-AB7B3D233DCE}"/>
              </a:ext>
            </a:extLst>
          </p:cNvPr>
          <p:cNvSpPr/>
          <p:nvPr/>
        </p:nvSpPr>
        <p:spPr bwMode="white">
          <a:xfrm>
            <a:off x="1586666" y="1524154"/>
            <a:ext cx="285714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3716FB-C56D-B4DE-C0B9-FE83FB6117A8}"/>
              </a:ext>
            </a:extLst>
          </p:cNvPr>
          <p:cNvSpPr/>
          <p:nvPr/>
        </p:nvSpPr>
        <p:spPr bwMode="white">
          <a:xfrm>
            <a:off x="1624761" y="2496865"/>
            <a:ext cx="228571" cy="23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665FF2F-E6E7-5713-B1EB-105BB7668A93}"/>
              </a:ext>
            </a:extLst>
          </p:cNvPr>
          <p:cNvSpPr/>
          <p:nvPr/>
        </p:nvSpPr>
        <p:spPr bwMode="white">
          <a:xfrm>
            <a:off x="1615238" y="3469576"/>
            <a:ext cx="247619" cy="2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001788C7-81FB-CA81-926E-A94BB5D970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4357694"/>
            <a:ext cx="10800000" cy="2001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8BD0558-CBD4-1F73-7ED0-1FBCFABFA779}"/>
              </a:ext>
            </a:extLst>
          </p:cNvPr>
          <p:cNvSpPr/>
          <p:nvPr/>
        </p:nvSpPr>
        <p:spPr bwMode="white">
          <a:xfrm>
            <a:off x="1620601" y="4510214"/>
            <a:ext cx="276190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BC4A720-7FAC-1230-C391-4A7BC8FD3857}"/>
              </a:ext>
            </a:extLst>
          </p:cNvPr>
          <p:cNvSpPr/>
          <p:nvPr/>
        </p:nvSpPr>
        <p:spPr bwMode="white">
          <a:xfrm>
            <a:off x="1649172" y="5482535"/>
            <a:ext cx="228571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910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1A9F7ED-70CE-4696-8543-733F33EF0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41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5BF2C23-0523-E6B3-30A7-7FA52213EF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3071810"/>
            <a:ext cx="10800000" cy="236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FE9A3B7-A110-C742-EB26-BDC19F99381C}"/>
              </a:ext>
            </a:extLst>
          </p:cNvPr>
          <p:cNvSpPr/>
          <p:nvPr/>
        </p:nvSpPr>
        <p:spPr bwMode="white">
          <a:xfrm>
            <a:off x="1753904" y="3195761"/>
            <a:ext cx="228571" cy="1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922C176-F490-E6C2-B648-21B2BBE135A7}"/>
              </a:ext>
            </a:extLst>
          </p:cNvPr>
          <p:cNvSpPr/>
          <p:nvPr/>
        </p:nvSpPr>
        <p:spPr bwMode="white">
          <a:xfrm>
            <a:off x="1753904" y="3682034"/>
            <a:ext cx="219047" cy="16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388E128-12F1-2640-1F7C-18B4FB93BEAF}"/>
              </a:ext>
            </a:extLst>
          </p:cNvPr>
          <p:cNvSpPr/>
          <p:nvPr/>
        </p:nvSpPr>
        <p:spPr bwMode="white">
          <a:xfrm>
            <a:off x="1763428" y="4168307"/>
            <a:ext cx="209523" cy="152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7599E1A-7C5E-C415-3F7D-259D81778FB7}"/>
              </a:ext>
            </a:extLst>
          </p:cNvPr>
          <p:cNvSpPr/>
          <p:nvPr/>
        </p:nvSpPr>
        <p:spPr bwMode="white">
          <a:xfrm>
            <a:off x="1668190" y="4530628"/>
            <a:ext cx="371428" cy="30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9649A1BF-1AC3-2726-5397-ED64A509BD5C}"/>
              </a:ext>
            </a:extLst>
          </p:cNvPr>
          <p:cNvSpPr/>
          <p:nvPr/>
        </p:nvSpPr>
        <p:spPr bwMode="white">
          <a:xfrm>
            <a:off x="1668190" y="5007366"/>
            <a:ext cx="371428" cy="314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232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3AE0B9-681A-5A67-ECA8-7712DB8C56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1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BB71519-B6C1-7ACE-D4E7-04CE62CB5B10}"/>
              </a:ext>
            </a:extLst>
          </p:cNvPr>
          <p:cNvSpPr/>
          <p:nvPr/>
        </p:nvSpPr>
        <p:spPr bwMode="white">
          <a:xfrm>
            <a:off x="6472380" y="1543603"/>
            <a:ext cx="247619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8040FDC-A36D-DB8C-56A6-1095E527BE5D}"/>
              </a:ext>
            </a:extLst>
          </p:cNvPr>
          <p:cNvSpPr/>
          <p:nvPr/>
        </p:nvSpPr>
        <p:spPr bwMode="white">
          <a:xfrm>
            <a:off x="2539047" y="2516826"/>
            <a:ext cx="219047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7FB2D99-6382-2F1C-AB83-0A40373CAA16}"/>
              </a:ext>
            </a:extLst>
          </p:cNvPr>
          <p:cNvSpPr/>
          <p:nvPr/>
        </p:nvSpPr>
        <p:spPr bwMode="white">
          <a:xfrm>
            <a:off x="3434285" y="3490049"/>
            <a:ext cx="247619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06F6169-B26C-22E8-41CF-0C0EC3F9ADB5}"/>
              </a:ext>
            </a:extLst>
          </p:cNvPr>
          <p:cNvSpPr/>
          <p:nvPr/>
        </p:nvSpPr>
        <p:spPr bwMode="white">
          <a:xfrm>
            <a:off x="2520000" y="4463271"/>
            <a:ext cx="285714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99828FA-D09D-B753-97C0-C982FA3F90F7}"/>
              </a:ext>
            </a:extLst>
          </p:cNvPr>
          <p:cNvSpPr/>
          <p:nvPr/>
        </p:nvSpPr>
        <p:spPr bwMode="white">
          <a:xfrm>
            <a:off x="2548571" y="5426953"/>
            <a:ext cx="228571" cy="238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24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F6F9CF6-7552-0498-FE53-CE28E3BC5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1860AB6-4B02-52E4-A275-8A5BA7E63D95}"/>
              </a:ext>
            </a:extLst>
          </p:cNvPr>
          <p:cNvSpPr/>
          <p:nvPr/>
        </p:nvSpPr>
        <p:spPr bwMode="white">
          <a:xfrm>
            <a:off x="1452531" y="3011946"/>
            <a:ext cx="400802" cy="34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278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7E68586-FBBA-0285-3ACB-F708BD0C7D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9C3FB6C-967F-D976-E4D8-9C1B56529259}"/>
              </a:ext>
            </a:extLst>
          </p:cNvPr>
          <p:cNvSpPr/>
          <p:nvPr/>
        </p:nvSpPr>
        <p:spPr bwMode="white">
          <a:xfrm>
            <a:off x="1072380" y="923282"/>
            <a:ext cx="228571" cy="22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D5F08B1-52A0-9ED4-E525-FF399C8BF713}"/>
              </a:ext>
            </a:extLst>
          </p:cNvPr>
          <p:cNvSpPr/>
          <p:nvPr/>
        </p:nvSpPr>
        <p:spPr bwMode="white">
          <a:xfrm>
            <a:off x="1053333" y="2609797"/>
            <a:ext cx="257142" cy="2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9D929D4-54EF-75C4-E4F7-AA34AFCC4414}"/>
              </a:ext>
            </a:extLst>
          </p:cNvPr>
          <p:cNvSpPr/>
          <p:nvPr/>
        </p:nvSpPr>
        <p:spPr bwMode="white">
          <a:xfrm>
            <a:off x="1034285" y="4296312"/>
            <a:ext cx="285714" cy="23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043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