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7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4238" y="3062288"/>
            <a:ext cx="53435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9942AC-5199-F4F2-0554-5B7521F64E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928670"/>
            <a:ext cx="10800000" cy="2794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966535-93B9-D5EF-3B13-2990AD20D0A9}"/>
              </a:ext>
            </a:extLst>
          </p:cNvPr>
          <p:cNvSpPr/>
          <p:nvPr/>
        </p:nvSpPr>
        <p:spPr bwMode="white">
          <a:xfrm>
            <a:off x="1181016" y="1262424"/>
            <a:ext cx="238095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EC8BA21-A216-4D6E-2BEA-823726B38837}"/>
              </a:ext>
            </a:extLst>
          </p:cNvPr>
          <p:cNvSpPr/>
          <p:nvPr/>
        </p:nvSpPr>
        <p:spPr bwMode="white">
          <a:xfrm>
            <a:off x="1152445" y="2683265"/>
            <a:ext cx="295238" cy="24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2371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8F4863E-ED8B-1275-DEB9-D04BEA9C3C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7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FDBAB6-BE10-185F-5111-997B1BED33E4}"/>
              </a:ext>
            </a:extLst>
          </p:cNvPr>
          <p:cNvSpPr/>
          <p:nvPr/>
        </p:nvSpPr>
        <p:spPr bwMode="white">
          <a:xfrm>
            <a:off x="1586666" y="3409622"/>
            <a:ext cx="257142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0CD6F34-D8DA-DA17-8A50-261870DB9EF6}"/>
              </a:ext>
            </a:extLst>
          </p:cNvPr>
          <p:cNvSpPr/>
          <p:nvPr/>
        </p:nvSpPr>
        <p:spPr bwMode="white">
          <a:xfrm>
            <a:off x="1596190" y="3943093"/>
            <a:ext cx="238095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37201E0-D8A1-DDCF-2FF4-1C3A57A2C136}"/>
              </a:ext>
            </a:extLst>
          </p:cNvPr>
          <p:cNvSpPr/>
          <p:nvPr/>
        </p:nvSpPr>
        <p:spPr bwMode="white">
          <a:xfrm>
            <a:off x="1567619" y="4467039"/>
            <a:ext cx="285714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E2D1E46-C1F4-3EAB-8EDB-234A294E567F}"/>
              </a:ext>
            </a:extLst>
          </p:cNvPr>
          <p:cNvSpPr/>
          <p:nvPr/>
        </p:nvSpPr>
        <p:spPr bwMode="white">
          <a:xfrm>
            <a:off x="1596190" y="5000511"/>
            <a:ext cx="228571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4BB89F7-3A25-8A80-8D30-62B533D6B211}"/>
              </a:ext>
            </a:extLst>
          </p:cNvPr>
          <p:cNvSpPr/>
          <p:nvPr/>
        </p:nvSpPr>
        <p:spPr bwMode="white">
          <a:xfrm>
            <a:off x="1586666" y="5533983"/>
            <a:ext cx="266666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2558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109BD32-2232-8D1A-5B8D-7B8D9A75B8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957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6813C6C7-EB10-2E88-0468-08AFDCAE2B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928802"/>
            <a:ext cx="10800000" cy="2659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0438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25D7B5-1F0C-0059-A8FC-F63006BF6F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C8AD8E-E727-F90F-2FDB-EE6BC4ABA3D8}"/>
              </a:ext>
            </a:extLst>
          </p:cNvPr>
          <p:cNvSpPr/>
          <p:nvPr/>
        </p:nvSpPr>
        <p:spPr bwMode="white">
          <a:xfrm>
            <a:off x="2215238" y="1333611"/>
            <a:ext cx="238095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C8E5FB-E2A9-5C19-E83D-77EBB8A50535}"/>
              </a:ext>
            </a:extLst>
          </p:cNvPr>
          <p:cNvSpPr/>
          <p:nvPr/>
        </p:nvSpPr>
        <p:spPr bwMode="white">
          <a:xfrm>
            <a:off x="2615238" y="1791523"/>
            <a:ext cx="266666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21836E-9195-66D6-D795-9F3995D4BA35}"/>
              </a:ext>
            </a:extLst>
          </p:cNvPr>
          <p:cNvSpPr/>
          <p:nvPr/>
        </p:nvSpPr>
        <p:spPr bwMode="white">
          <a:xfrm>
            <a:off x="2205714" y="3174802"/>
            <a:ext cx="219047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7377D1F-5838-2B4C-079A-8B76CCE13FB2}"/>
              </a:ext>
            </a:extLst>
          </p:cNvPr>
          <p:cNvSpPr/>
          <p:nvPr/>
        </p:nvSpPr>
        <p:spPr bwMode="white">
          <a:xfrm>
            <a:off x="2605714" y="3632714"/>
            <a:ext cx="25714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39D81BC-3E6A-BE96-28F6-4534C59B5C6F}"/>
              </a:ext>
            </a:extLst>
          </p:cNvPr>
          <p:cNvSpPr/>
          <p:nvPr/>
        </p:nvSpPr>
        <p:spPr bwMode="white">
          <a:xfrm>
            <a:off x="2596190" y="4548540"/>
            <a:ext cx="295238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123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EF8E1EE-ED73-02C3-2507-81339E2D47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190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ED0AA4E5-CAFB-3747-F612-06D9EC4AE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2690662"/>
            <a:ext cx="10800000" cy="412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C0F7A8-F0E7-D3AD-847A-8AA563DDED8D}"/>
              </a:ext>
            </a:extLst>
          </p:cNvPr>
          <p:cNvSpPr/>
          <p:nvPr/>
        </p:nvSpPr>
        <p:spPr bwMode="white">
          <a:xfrm>
            <a:off x="1252454" y="3243220"/>
            <a:ext cx="238095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633DCCB-D904-9BCE-2A25-064F08D61BFD}"/>
              </a:ext>
            </a:extLst>
          </p:cNvPr>
          <p:cNvSpPr/>
          <p:nvPr/>
        </p:nvSpPr>
        <p:spPr bwMode="white">
          <a:xfrm>
            <a:off x="1214359" y="4167326"/>
            <a:ext cx="295238" cy="24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2153D6C-E1CB-9D7C-3181-5E34D7698328}"/>
              </a:ext>
            </a:extLst>
          </p:cNvPr>
          <p:cNvSpPr/>
          <p:nvPr/>
        </p:nvSpPr>
        <p:spPr bwMode="white">
          <a:xfrm>
            <a:off x="1242930" y="5072378"/>
            <a:ext cx="247619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A1FE4D5-1A9F-78F3-121D-20FF30710F40}"/>
              </a:ext>
            </a:extLst>
          </p:cNvPr>
          <p:cNvSpPr/>
          <p:nvPr/>
        </p:nvSpPr>
        <p:spPr bwMode="white">
          <a:xfrm>
            <a:off x="1242930" y="5996484"/>
            <a:ext cx="247619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0900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8BD7EA-FE7B-9E87-54A6-6F4C56E4F5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9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52" y="1214422"/>
            <a:ext cx="195551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2287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C04285E-CE79-CB5F-9B77-955B1B8E4F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230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EA546F1-3628-4649-54FA-11A196E2711E}"/>
              </a:ext>
            </a:extLst>
          </p:cNvPr>
          <p:cNvSpPr/>
          <p:nvPr/>
        </p:nvSpPr>
        <p:spPr bwMode="white">
          <a:xfrm>
            <a:off x="1452530" y="2310629"/>
            <a:ext cx="329760" cy="33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FA7462-ED5A-3BF7-58FC-630BA96DD305}"/>
              </a:ext>
            </a:extLst>
          </p:cNvPr>
          <p:cNvSpPr/>
          <p:nvPr/>
        </p:nvSpPr>
        <p:spPr bwMode="white">
          <a:xfrm>
            <a:off x="6381752" y="2310629"/>
            <a:ext cx="274579" cy="332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6BA7FC0-6395-231B-0ADD-6ADE9C2DA4D5}"/>
              </a:ext>
            </a:extLst>
          </p:cNvPr>
          <p:cNvSpPr/>
          <p:nvPr/>
        </p:nvSpPr>
        <p:spPr bwMode="white">
          <a:xfrm>
            <a:off x="1523968" y="3837916"/>
            <a:ext cx="240468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49B780A-692E-9D72-C7BE-4724D6ACCC20}"/>
              </a:ext>
            </a:extLst>
          </p:cNvPr>
          <p:cNvSpPr/>
          <p:nvPr/>
        </p:nvSpPr>
        <p:spPr bwMode="white">
          <a:xfrm>
            <a:off x="6310314" y="3837916"/>
            <a:ext cx="328163" cy="30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29B5712-D4F3-B8A1-A5A5-F91EE9180673}"/>
              </a:ext>
            </a:extLst>
          </p:cNvPr>
          <p:cNvSpPr/>
          <p:nvPr/>
        </p:nvSpPr>
        <p:spPr bwMode="white">
          <a:xfrm>
            <a:off x="1514486" y="5374135"/>
            <a:ext cx="276731" cy="23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EA546F1-3628-4649-54FA-11A196E2711E}"/>
              </a:ext>
            </a:extLst>
          </p:cNvPr>
          <p:cNvSpPr/>
          <p:nvPr/>
        </p:nvSpPr>
        <p:spPr bwMode="white">
          <a:xfrm>
            <a:off x="9739338" y="785794"/>
            <a:ext cx="1428760" cy="1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138F81-A083-D022-F818-FED9341515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D0EC0C7-AA23-D941-5236-D7601541C723}"/>
              </a:ext>
            </a:extLst>
          </p:cNvPr>
          <p:cNvSpPr/>
          <p:nvPr/>
        </p:nvSpPr>
        <p:spPr bwMode="white">
          <a:xfrm>
            <a:off x="1567619" y="1752677"/>
            <a:ext cx="285714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5CAFE28-5385-B4B0-C069-E1BD522DB204}"/>
              </a:ext>
            </a:extLst>
          </p:cNvPr>
          <p:cNvSpPr/>
          <p:nvPr/>
        </p:nvSpPr>
        <p:spPr bwMode="white">
          <a:xfrm>
            <a:off x="1596190" y="2467635"/>
            <a:ext cx="238095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0C52C98-EF63-E293-B203-12AA41DDDABD}"/>
              </a:ext>
            </a:extLst>
          </p:cNvPr>
          <p:cNvSpPr/>
          <p:nvPr/>
        </p:nvSpPr>
        <p:spPr bwMode="white">
          <a:xfrm>
            <a:off x="1567619" y="3182593"/>
            <a:ext cx="295238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0934D1E-E69C-F286-43A0-15D41FA374D8}"/>
              </a:ext>
            </a:extLst>
          </p:cNvPr>
          <p:cNvSpPr/>
          <p:nvPr/>
        </p:nvSpPr>
        <p:spPr bwMode="white">
          <a:xfrm>
            <a:off x="1567619" y="3888018"/>
            <a:ext cx="285714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5B197BE-4A46-C9DF-00AA-D039FED2FD6C}"/>
              </a:ext>
            </a:extLst>
          </p:cNvPr>
          <p:cNvSpPr/>
          <p:nvPr/>
        </p:nvSpPr>
        <p:spPr bwMode="white">
          <a:xfrm>
            <a:off x="1596190" y="4602975"/>
            <a:ext cx="238095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CE4A662-A7A8-CA0C-4AB3-0545B97EF12B}"/>
              </a:ext>
            </a:extLst>
          </p:cNvPr>
          <p:cNvSpPr/>
          <p:nvPr/>
        </p:nvSpPr>
        <p:spPr bwMode="white">
          <a:xfrm>
            <a:off x="1567619" y="5317933"/>
            <a:ext cx="285714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3107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6E3447-E024-0165-F2BA-3B0EC98589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945344E-B4E1-AE1F-5514-0131929395CD}"/>
              </a:ext>
            </a:extLst>
          </p:cNvPr>
          <p:cNvSpPr/>
          <p:nvPr/>
        </p:nvSpPr>
        <p:spPr bwMode="white">
          <a:xfrm>
            <a:off x="1948571" y="3185563"/>
            <a:ext cx="257142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552B2AE-799D-BCCD-6F1B-98F297D92813}"/>
              </a:ext>
            </a:extLst>
          </p:cNvPr>
          <p:cNvSpPr/>
          <p:nvPr/>
        </p:nvSpPr>
        <p:spPr bwMode="white">
          <a:xfrm>
            <a:off x="3872380" y="3185563"/>
            <a:ext cx="257142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AE2CBBB-8AA2-7509-22E5-8C7B9D706D3C}"/>
              </a:ext>
            </a:extLst>
          </p:cNvPr>
          <p:cNvSpPr/>
          <p:nvPr/>
        </p:nvSpPr>
        <p:spPr bwMode="white">
          <a:xfrm>
            <a:off x="5824761" y="3185563"/>
            <a:ext cx="209523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62F6F63-8E07-FB3A-B385-DB3F88C11AB9}"/>
              </a:ext>
            </a:extLst>
          </p:cNvPr>
          <p:cNvSpPr/>
          <p:nvPr/>
        </p:nvSpPr>
        <p:spPr bwMode="white">
          <a:xfrm>
            <a:off x="7720000" y="3185563"/>
            <a:ext cx="257142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F16ED3A-7A52-7768-9D5E-46528D90DF12}"/>
              </a:ext>
            </a:extLst>
          </p:cNvPr>
          <p:cNvSpPr/>
          <p:nvPr/>
        </p:nvSpPr>
        <p:spPr bwMode="white">
          <a:xfrm>
            <a:off x="9672380" y="3185563"/>
            <a:ext cx="219047" cy="2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143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B262555-C2B4-7197-DAC9-890F054B0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7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CB2C14-D750-E0AE-09BA-349CB5E8B594}"/>
              </a:ext>
            </a:extLst>
          </p:cNvPr>
          <p:cNvSpPr/>
          <p:nvPr/>
        </p:nvSpPr>
        <p:spPr bwMode="white">
          <a:xfrm>
            <a:off x="3605714" y="2067635"/>
            <a:ext cx="152380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041F193-1F76-4529-F928-81FBF35BB175}"/>
              </a:ext>
            </a:extLst>
          </p:cNvPr>
          <p:cNvSpPr/>
          <p:nvPr/>
        </p:nvSpPr>
        <p:spPr bwMode="white">
          <a:xfrm>
            <a:off x="7977142" y="2067635"/>
            <a:ext cx="200000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0D64ED-3765-CC61-8689-9F61B2BAB963}"/>
              </a:ext>
            </a:extLst>
          </p:cNvPr>
          <p:cNvSpPr/>
          <p:nvPr/>
        </p:nvSpPr>
        <p:spPr bwMode="white">
          <a:xfrm>
            <a:off x="3539047" y="3774518"/>
            <a:ext cx="209523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387A7BA-CB56-B7F9-EDA4-6FAA20FCC400}"/>
              </a:ext>
            </a:extLst>
          </p:cNvPr>
          <p:cNvSpPr/>
          <p:nvPr/>
        </p:nvSpPr>
        <p:spPr bwMode="white">
          <a:xfrm>
            <a:off x="5758095" y="3774518"/>
            <a:ext cx="209523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771A882-F360-E4EB-7233-15392B3745A1}"/>
              </a:ext>
            </a:extLst>
          </p:cNvPr>
          <p:cNvSpPr/>
          <p:nvPr/>
        </p:nvSpPr>
        <p:spPr bwMode="white">
          <a:xfrm>
            <a:off x="7796190" y="3774518"/>
            <a:ext cx="219047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F2CEBF5-1B74-35D8-6C77-D6475FFDEBA4}"/>
              </a:ext>
            </a:extLst>
          </p:cNvPr>
          <p:cNvSpPr/>
          <p:nvPr/>
        </p:nvSpPr>
        <p:spPr bwMode="white">
          <a:xfrm>
            <a:off x="10034285" y="3774518"/>
            <a:ext cx="200000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21333089-DBA6-F475-6D8C-FCE1AA2EF823}"/>
              </a:ext>
            </a:extLst>
          </p:cNvPr>
          <p:cNvSpPr/>
          <p:nvPr/>
        </p:nvSpPr>
        <p:spPr bwMode="white">
          <a:xfrm>
            <a:off x="4662857" y="5386045"/>
            <a:ext cx="209523" cy="21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1009B665-D61E-7865-F1F1-9D4D9C1325FE}"/>
              </a:ext>
            </a:extLst>
          </p:cNvPr>
          <p:cNvSpPr/>
          <p:nvPr/>
        </p:nvSpPr>
        <p:spPr bwMode="white">
          <a:xfrm>
            <a:off x="7815238" y="5395581"/>
            <a:ext cx="200000" cy="2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6655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5B626FE-64DF-5650-661B-26E50A3CF2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4034" y="2592638"/>
            <a:ext cx="8748731" cy="205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778" y="4857760"/>
            <a:ext cx="10144196" cy="74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6085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DE889ED-9BA3-FAF9-FD24-C839FF63A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69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EDB415-4B00-8CBE-E51D-5AC6C48F3A58}"/>
              </a:ext>
            </a:extLst>
          </p:cNvPr>
          <p:cNvSpPr/>
          <p:nvPr/>
        </p:nvSpPr>
        <p:spPr bwMode="white">
          <a:xfrm>
            <a:off x="4329523" y="3202408"/>
            <a:ext cx="238095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80625D-58E6-2C68-E83E-832D50D10355}"/>
              </a:ext>
            </a:extLst>
          </p:cNvPr>
          <p:cNvSpPr/>
          <p:nvPr/>
        </p:nvSpPr>
        <p:spPr bwMode="white">
          <a:xfrm>
            <a:off x="5215238" y="3211944"/>
            <a:ext cx="209523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F877F62-79D0-E0D2-620F-779D7D6616B2}"/>
              </a:ext>
            </a:extLst>
          </p:cNvPr>
          <p:cNvSpPr/>
          <p:nvPr/>
        </p:nvSpPr>
        <p:spPr bwMode="white">
          <a:xfrm>
            <a:off x="6091428" y="3335909"/>
            <a:ext cx="266666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EAAA330-05DF-8909-266E-A3170F0F66BE}"/>
              </a:ext>
            </a:extLst>
          </p:cNvPr>
          <p:cNvSpPr/>
          <p:nvPr/>
        </p:nvSpPr>
        <p:spPr bwMode="white">
          <a:xfrm>
            <a:off x="8024761" y="3288230"/>
            <a:ext cx="238095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2343D75-3C06-4454-9481-D316E0E4F60D}"/>
              </a:ext>
            </a:extLst>
          </p:cNvPr>
          <p:cNvSpPr/>
          <p:nvPr/>
        </p:nvSpPr>
        <p:spPr bwMode="white">
          <a:xfrm>
            <a:off x="8386666" y="3822234"/>
            <a:ext cx="228572" cy="219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EF3C37A-EA5A-4204-0C43-96CCD98058DE}"/>
              </a:ext>
            </a:extLst>
          </p:cNvPr>
          <p:cNvSpPr/>
          <p:nvPr/>
        </p:nvSpPr>
        <p:spPr bwMode="white">
          <a:xfrm>
            <a:off x="8405714" y="4766277"/>
            <a:ext cx="200000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2678301F-33D9-3FC0-A269-C3C8C252191D}"/>
              </a:ext>
            </a:extLst>
          </p:cNvPr>
          <p:cNvSpPr/>
          <p:nvPr/>
        </p:nvSpPr>
        <p:spPr bwMode="white">
          <a:xfrm>
            <a:off x="5472380" y="6196644"/>
            <a:ext cx="219047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3F6A7747-821D-006F-CCBA-5B7A770E8825}"/>
              </a:ext>
            </a:extLst>
          </p:cNvPr>
          <p:cNvSpPr/>
          <p:nvPr/>
        </p:nvSpPr>
        <p:spPr bwMode="white">
          <a:xfrm>
            <a:off x="4348571" y="6311074"/>
            <a:ext cx="190476" cy="209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034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7A4C10-02F2-DDAE-E1E2-4D601A7DA7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2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1357298"/>
            <a:ext cx="9563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6778" y="2003720"/>
            <a:ext cx="7643866" cy="71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66778" y="2786058"/>
            <a:ext cx="102190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/>
          <a:srcRect t="10714"/>
          <a:stretch>
            <a:fillRect/>
          </a:stretch>
        </p:blipFill>
        <p:spPr bwMode="auto">
          <a:xfrm>
            <a:off x="1176366" y="3571876"/>
            <a:ext cx="8991600" cy="59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83259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EF6D95-6090-2E82-55CB-8DF33EBA49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4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E14998-5BB2-64DB-6722-85BEA49E80CE}"/>
              </a:ext>
            </a:extLst>
          </p:cNvPr>
          <p:cNvSpPr/>
          <p:nvPr/>
        </p:nvSpPr>
        <p:spPr bwMode="white">
          <a:xfrm>
            <a:off x="1596190" y="1695477"/>
            <a:ext cx="238095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90B2AD1-CBE1-A1C6-77EB-EA09AFFEB1DF}"/>
              </a:ext>
            </a:extLst>
          </p:cNvPr>
          <p:cNvSpPr/>
          <p:nvPr/>
        </p:nvSpPr>
        <p:spPr bwMode="white">
          <a:xfrm>
            <a:off x="1596190" y="3125386"/>
            <a:ext cx="238095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1A43011-0477-333D-D4B4-B52C1C3C0036}"/>
              </a:ext>
            </a:extLst>
          </p:cNvPr>
          <p:cNvSpPr/>
          <p:nvPr/>
        </p:nvSpPr>
        <p:spPr bwMode="white">
          <a:xfrm>
            <a:off x="1596190" y="4545763"/>
            <a:ext cx="238095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890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2024-08-14T08:51:52Z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