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9" r:id="rId4"/>
    <p:sldId id="328" r:id="rId5"/>
    <p:sldId id="327" r:id="rId6"/>
    <p:sldId id="326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38" y="3124200"/>
            <a:ext cx="976312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7A54109-BBED-8826-B411-273DB72017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71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5E805C2-0408-A390-B5E2-FC8CFBF9C26E}"/>
              </a:ext>
            </a:extLst>
          </p:cNvPr>
          <p:cNvSpPr/>
          <p:nvPr/>
        </p:nvSpPr>
        <p:spPr bwMode="white">
          <a:xfrm>
            <a:off x="1939047" y="2307727"/>
            <a:ext cx="371428" cy="32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171DAB5-3168-F64D-33A2-BBBEFCF6BC14}"/>
              </a:ext>
            </a:extLst>
          </p:cNvPr>
          <p:cNvSpPr/>
          <p:nvPr/>
        </p:nvSpPr>
        <p:spPr bwMode="white">
          <a:xfrm>
            <a:off x="7072380" y="2307727"/>
            <a:ext cx="295238" cy="32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06CDB76-3316-44E4-68B1-F90BD042B82C}"/>
              </a:ext>
            </a:extLst>
          </p:cNvPr>
          <p:cNvSpPr/>
          <p:nvPr/>
        </p:nvSpPr>
        <p:spPr bwMode="white">
          <a:xfrm>
            <a:off x="1939047" y="3825641"/>
            <a:ext cx="371428" cy="32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54BBF464-A147-F925-D298-00CF7EC60C32}"/>
              </a:ext>
            </a:extLst>
          </p:cNvPr>
          <p:cNvSpPr/>
          <p:nvPr/>
        </p:nvSpPr>
        <p:spPr bwMode="white">
          <a:xfrm>
            <a:off x="7072380" y="3825641"/>
            <a:ext cx="295238" cy="32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8FD2F70-1683-E704-2473-B2E45EEC59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19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3E57530-12A7-2F24-B538-83A0686AE44C}"/>
              </a:ext>
            </a:extLst>
          </p:cNvPr>
          <p:cNvSpPr/>
          <p:nvPr/>
        </p:nvSpPr>
        <p:spPr bwMode="white">
          <a:xfrm>
            <a:off x="7815238" y="3688318"/>
            <a:ext cx="2200000" cy="42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72091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D4753A3-2A02-5A6C-119A-F94C674BB6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95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883402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6B13169-821D-3EC2-4A0E-78AE150A38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83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9BDCBDD-9E32-4F5D-422C-F0783FB5DF36}"/>
              </a:ext>
            </a:extLst>
          </p:cNvPr>
          <p:cNvSpPr/>
          <p:nvPr/>
        </p:nvSpPr>
        <p:spPr bwMode="white">
          <a:xfrm>
            <a:off x="3672380" y="1923914"/>
            <a:ext cx="314285" cy="333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C60541C-BC3D-F5F8-43DC-2091265F7FD4}"/>
              </a:ext>
            </a:extLst>
          </p:cNvPr>
          <p:cNvSpPr/>
          <p:nvPr/>
        </p:nvSpPr>
        <p:spPr bwMode="white">
          <a:xfrm>
            <a:off x="8748571" y="1933444"/>
            <a:ext cx="285714" cy="324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0E68F962-DD7F-6FAE-DC7D-0A5BB0D0EF22}"/>
              </a:ext>
            </a:extLst>
          </p:cNvPr>
          <p:cNvSpPr/>
          <p:nvPr/>
        </p:nvSpPr>
        <p:spPr bwMode="white">
          <a:xfrm>
            <a:off x="3681904" y="3534434"/>
            <a:ext cx="323809" cy="324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BDDD81FB-8AF2-705F-9A88-64102058372E}"/>
              </a:ext>
            </a:extLst>
          </p:cNvPr>
          <p:cNvSpPr/>
          <p:nvPr/>
        </p:nvSpPr>
        <p:spPr bwMode="white">
          <a:xfrm>
            <a:off x="8710476" y="3534434"/>
            <a:ext cx="371428" cy="324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94017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900574D-2D07-00D9-7AE2-AD73CA281E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89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FECB66B0-895F-15B9-A1C0-DD2420BF31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3902" y="3786190"/>
            <a:ext cx="10800000" cy="2353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F110B15-8E71-0DA6-C1CD-E9EB812E2F3A}"/>
              </a:ext>
            </a:extLst>
          </p:cNvPr>
          <p:cNvSpPr/>
          <p:nvPr/>
        </p:nvSpPr>
        <p:spPr bwMode="white">
          <a:xfrm>
            <a:off x="4500092" y="5586986"/>
            <a:ext cx="495238" cy="42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6F058356-0085-7069-E896-AEA1A92D8897}"/>
              </a:ext>
            </a:extLst>
          </p:cNvPr>
          <p:cNvSpPr/>
          <p:nvPr/>
        </p:nvSpPr>
        <p:spPr bwMode="white">
          <a:xfrm>
            <a:off x="6928663" y="5586986"/>
            <a:ext cx="485714" cy="42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3EE7D236-3FFC-F73C-D73A-B8BB1461E55D}"/>
              </a:ext>
            </a:extLst>
          </p:cNvPr>
          <p:cNvSpPr/>
          <p:nvPr/>
        </p:nvSpPr>
        <p:spPr bwMode="white">
          <a:xfrm>
            <a:off x="9338187" y="5586986"/>
            <a:ext cx="495238" cy="42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15810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2024-08-14T07:37:15Z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