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124200"/>
            <a:ext cx="9753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370595-867F-4E9A-CA4A-EF1142B962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5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92BEBB6-0CD8-A056-9282-9333F26D25A6}"/>
              </a:ext>
            </a:extLst>
          </p:cNvPr>
          <p:cNvSpPr/>
          <p:nvPr/>
        </p:nvSpPr>
        <p:spPr bwMode="white">
          <a:xfrm>
            <a:off x="3672380" y="1914037"/>
            <a:ext cx="314285" cy="33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B41D957-57B3-44AE-E01B-712433B64659}"/>
              </a:ext>
            </a:extLst>
          </p:cNvPr>
          <p:cNvSpPr/>
          <p:nvPr/>
        </p:nvSpPr>
        <p:spPr bwMode="white">
          <a:xfrm>
            <a:off x="3481904" y="2657116"/>
            <a:ext cx="295238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CA6126B-C740-C728-9B55-AEFB057DD0D9}"/>
              </a:ext>
            </a:extLst>
          </p:cNvPr>
          <p:cNvSpPr/>
          <p:nvPr/>
        </p:nvSpPr>
        <p:spPr bwMode="white">
          <a:xfrm>
            <a:off x="4167619" y="3400195"/>
            <a:ext cx="371428" cy="323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E5793D7-D840-F1CF-9E42-40248CC9A4BC}"/>
              </a:ext>
            </a:extLst>
          </p:cNvPr>
          <p:cNvSpPr/>
          <p:nvPr/>
        </p:nvSpPr>
        <p:spPr bwMode="white">
          <a:xfrm>
            <a:off x="4167174" y="4071942"/>
            <a:ext cx="457587" cy="42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940777-9169-5CC4-F9D9-B63F5E4D79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A01AD1-972B-7DD1-598C-26C3E8B5B14A}"/>
              </a:ext>
            </a:extLst>
          </p:cNvPr>
          <p:cNvSpPr/>
          <p:nvPr/>
        </p:nvSpPr>
        <p:spPr bwMode="white">
          <a:xfrm>
            <a:off x="2034285" y="2457882"/>
            <a:ext cx="276190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23B66A5-43FA-DF96-10CF-9F35437489FD}"/>
              </a:ext>
            </a:extLst>
          </p:cNvPr>
          <p:cNvSpPr/>
          <p:nvPr/>
        </p:nvSpPr>
        <p:spPr bwMode="white">
          <a:xfrm>
            <a:off x="2043809" y="3782758"/>
            <a:ext cx="276190" cy="2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428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137552-51BA-C58C-26BF-5EF8FE0F1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692E430-0DB8-D0F4-362E-F91EE2F548F8}"/>
              </a:ext>
            </a:extLst>
          </p:cNvPr>
          <p:cNvSpPr/>
          <p:nvPr/>
        </p:nvSpPr>
        <p:spPr bwMode="white">
          <a:xfrm>
            <a:off x="1129523" y="1475949"/>
            <a:ext cx="485714" cy="42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16CD370-953A-2AE7-98AF-FCF98646A72B}"/>
              </a:ext>
            </a:extLst>
          </p:cNvPr>
          <p:cNvSpPr/>
          <p:nvPr/>
        </p:nvSpPr>
        <p:spPr bwMode="white">
          <a:xfrm>
            <a:off x="1129523" y="3172056"/>
            <a:ext cx="485714" cy="41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4617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B2ABF1-DE7A-CE05-53C4-4CC6EC5A21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71207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F576AD-0543-567B-F0F6-ACC2293DCB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1000108"/>
            <a:ext cx="10800000" cy="459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116CDBC-12E5-4718-3568-76B7595BB1DB}"/>
              </a:ext>
            </a:extLst>
          </p:cNvPr>
          <p:cNvSpPr/>
          <p:nvPr/>
        </p:nvSpPr>
        <p:spPr bwMode="white">
          <a:xfrm>
            <a:off x="2134857" y="2857953"/>
            <a:ext cx="295238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876202B-B17B-3487-52DC-4B332F32319D}"/>
              </a:ext>
            </a:extLst>
          </p:cNvPr>
          <p:cNvSpPr/>
          <p:nvPr/>
        </p:nvSpPr>
        <p:spPr bwMode="white">
          <a:xfrm>
            <a:off x="5639619" y="2857953"/>
            <a:ext cx="285714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159686B-220F-F09C-3195-4C7E5E759E12}"/>
              </a:ext>
            </a:extLst>
          </p:cNvPr>
          <p:cNvSpPr/>
          <p:nvPr/>
        </p:nvSpPr>
        <p:spPr bwMode="white">
          <a:xfrm>
            <a:off x="9182476" y="2857953"/>
            <a:ext cx="190476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4D0E914-D92C-F268-193A-505A88A945B0}"/>
              </a:ext>
            </a:extLst>
          </p:cNvPr>
          <p:cNvSpPr/>
          <p:nvPr/>
        </p:nvSpPr>
        <p:spPr bwMode="white">
          <a:xfrm>
            <a:off x="2144380" y="5125477"/>
            <a:ext cx="276190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0295560-8BE6-637F-545B-5E8B7FE3DC75}"/>
              </a:ext>
            </a:extLst>
          </p:cNvPr>
          <p:cNvSpPr/>
          <p:nvPr/>
        </p:nvSpPr>
        <p:spPr bwMode="white">
          <a:xfrm>
            <a:off x="5649142" y="5115950"/>
            <a:ext cx="266666" cy="32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735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2024-08-14T07:18:37Z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