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3114675"/>
            <a:ext cx="97536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C74A12B-3823-E793-3CFA-41D23E57FD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7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BD37824-F623-6978-7C8D-2850D361803E}"/>
              </a:ext>
            </a:extLst>
          </p:cNvPr>
          <p:cNvSpPr/>
          <p:nvPr/>
        </p:nvSpPr>
        <p:spPr bwMode="white">
          <a:xfrm>
            <a:off x="1900952" y="2237728"/>
            <a:ext cx="485714" cy="4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018C2E9-2B58-D53B-A86E-2AD035B98EDA}"/>
              </a:ext>
            </a:extLst>
          </p:cNvPr>
          <p:cNvSpPr/>
          <p:nvPr/>
        </p:nvSpPr>
        <p:spPr bwMode="white">
          <a:xfrm>
            <a:off x="7081904" y="2409181"/>
            <a:ext cx="276190" cy="21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B8B5692-63BB-2B47-FA05-7203A3641F96}"/>
              </a:ext>
            </a:extLst>
          </p:cNvPr>
          <p:cNvSpPr/>
          <p:nvPr/>
        </p:nvSpPr>
        <p:spPr bwMode="white">
          <a:xfrm>
            <a:off x="2024761" y="4114191"/>
            <a:ext cx="276190" cy="2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C47CBA14-9450-2EC6-54F2-A670C5BB736D}"/>
              </a:ext>
            </a:extLst>
          </p:cNvPr>
          <p:cNvSpPr/>
          <p:nvPr/>
        </p:nvSpPr>
        <p:spPr bwMode="white">
          <a:xfrm>
            <a:off x="6958095" y="3933212"/>
            <a:ext cx="485713" cy="4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BD967CF-E849-2B22-829C-1DE15A96A8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2768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BE21006-ECDE-F942-19C5-511EFE1FC3FA}"/>
              </a:ext>
            </a:extLst>
          </p:cNvPr>
          <p:cNvSpPr/>
          <p:nvPr/>
        </p:nvSpPr>
        <p:spPr bwMode="white">
          <a:xfrm>
            <a:off x="1783483" y="2202927"/>
            <a:ext cx="319045" cy="27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673D074-526B-3901-C5DD-F33B2EB68391}"/>
              </a:ext>
            </a:extLst>
          </p:cNvPr>
          <p:cNvSpPr/>
          <p:nvPr/>
        </p:nvSpPr>
        <p:spPr bwMode="white">
          <a:xfrm>
            <a:off x="1783483" y="4510844"/>
            <a:ext cx="319045" cy="27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C917D57-1528-60E5-4ACA-279767237F4E}"/>
              </a:ext>
            </a:extLst>
          </p:cNvPr>
          <p:cNvSpPr/>
          <p:nvPr/>
        </p:nvSpPr>
        <p:spPr bwMode="white">
          <a:xfrm>
            <a:off x="1824386" y="5697538"/>
            <a:ext cx="245419" cy="27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064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071E778-687F-142B-D399-47D0D02132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0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50256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174095B-5272-A807-70B2-EC2CBF6CC0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542F6DD-11C5-8134-5F63-3F31A7A25549}"/>
              </a:ext>
            </a:extLst>
          </p:cNvPr>
          <p:cNvSpPr/>
          <p:nvPr/>
        </p:nvSpPr>
        <p:spPr bwMode="white">
          <a:xfrm>
            <a:off x="1424761" y="2601505"/>
            <a:ext cx="314285" cy="333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7827AB0-EC1C-1D7B-B40E-9C43501CCC06}"/>
              </a:ext>
            </a:extLst>
          </p:cNvPr>
          <p:cNvSpPr/>
          <p:nvPr/>
        </p:nvSpPr>
        <p:spPr bwMode="white">
          <a:xfrm>
            <a:off x="2367619" y="2601505"/>
            <a:ext cx="276190" cy="333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C160866-B0CD-D562-C1C8-30747DE98A3F}"/>
              </a:ext>
            </a:extLst>
          </p:cNvPr>
          <p:cNvSpPr/>
          <p:nvPr/>
        </p:nvSpPr>
        <p:spPr bwMode="white">
          <a:xfrm>
            <a:off x="3967619" y="2601505"/>
            <a:ext cx="295238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561D0C6-3799-93A7-D894-93B01CC0C46C}"/>
              </a:ext>
            </a:extLst>
          </p:cNvPr>
          <p:cNvSpPr/>
          <p:nvPr/>
        </p:nvSpPr>
        <p:spPr bwMode="white">
          <a:xfrm>
            <a:off x="4881904" y="2601505"/>
            <a:ext cx="276190" cy="333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49C4D006-804E-1F2F-1471-15A2C57B1661}"/>
              </a:ext>
            </a:extLst>
          </p:cNvPr>
          <p:cNvSpPr/>
          <p:nvPr/>
        </p:nvSpPr>
        <p:spPr bwMode="white">
          <a:xfrm>
            <a:off x="6462857" y="2601505"/>
            <a:ext cx="361904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171FB2B9-57F9-DFC4-DB56-E93256E31E87}"/>
              </a:ext>
            </a:extLst>
          </p:cNvPr>
          <p:cNvSpPr/>
          <p:nvPr/>
        </p:nvSpPr>
        <p:spPr bwMode="white">
          <a:xfrm>
            <a:off x="7424761" y="2687320"/>
            <a:ext cx="257141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C2CBBFBB-B8DB-A38D-EFB1-154BC6D993C0}"/>
              </a:ext>
            </a:extLst>
          </p:cNvPr>
          <p:cNvSpPr/>
          <p:nvPr/>
        </p:nvSpPr>
        <p:spPr bwMode="white">
          <a:xfrm>
            <a:off x="9024761" y="2601505"/>
            <a:ext cx="323809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33681B8F-9E94-F59C-36A6-D07E901706ED}"/>
              </a:ext>
            </a:extLst>
          </p:cNvPr>
          <p:cNvSpPr/>
          <p:nvPr/>
        </p:nvSpPr>
        <p:spPr bwMode="white">
          <a:xfrm>
            <a:off x="9958095" y="2687320"/>
            <a:ext cx="257142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1523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