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52788" y="3119438"/>
            <a:ext cx="56864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47BBFD6-3E6E-E8D9-BD22-B0819907B5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6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89080D-C011-890B-4252-34AF1F60F142}"/>
              </a:ext>
            </a:extLst>
          </p:cNvPr>
          <p:cNvSpPr/>
          <p:nvPr/>
        </p:nvSpPr>
        <p:spPr bwMode="white">
          <a:xfrm>
            <a:off x="4424761" y="4679033"/>
            <a:ext cx="323809" cy="3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3F3A9E-3AAE-D117-4C93-128558A32739}"/>
              </a:ext>
            </a:extLst>
          </p:cNvPr>
          <p:cNvSpPr/>
          <p:nvPr/>
        </p:nvSpPr>
        <p:spPr bwMode="white">
          <a:xfrm>
            <a:off x="9281904" y="4679033"/>
            <a:ext cx="323809" cy="3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47C8872-88A6-23CB-C148-158FADFB39F6}"/>
              </a:ext>
            </a:extLst>
          </p:cNvPr>
          <p:cNvSpPr/>
          <p:nvPr/>
        </p:nvSpPr>
        <p:spPr bwMode="white">
          <a:xfrm>
            <a:off x="4939047" y="5441614"/>
            <a:ext cx="285714" cy="3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488B0FB-B2A9-A6EC-A377-99E8D37A298E}"/>
              </a:ext>
            </a:extLst>
          </p:cNvPr>
          <p:cNvSpPr/>
          <p:nvPr/>
        </p:nvSpPr>
        <p:spPr bwMode="white">
          <a:xfrm>
            <a:off x="10415238" y="5441614"/>
            <a:ext cx="371428" cy="32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CBA78D4-83C6-DCB4-EDE1-B3D9345261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7361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47C2E8A-9B7D-556F-3DD2-272FB129A9F1}"/>
              </a:ext>
            </a:extLst>
          </p:cNvPr>
          <p:cNvSpPr/>
          <p:nvPr/>
        </p:nvSpPr>
        <p:spPr bwMode="white">
          <a:xfrm>
            <a:off x="1861893" y="4178687"/>
            <a:ext cx="291912" cy="283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1194DF8-4DC1-DA17-B67F-141EA13FF5CF}"/>
              </a:ext>
            </a:extLst>
          </p:cNvPr>
          <p:cNvSpPr/>
          <p:nvPr/>
        </p:nvSpPr>
        <p:spPr bwMode="white">
          <a:xfrm>
            <a:off x="1870479" y="4866007"/>
            <a:ext cx="266155" cy="29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C88838B-8374-4E85-33D0-CDAB7AEC5545}"/>
              </a:ext>
            </a:extLst>
          </p:cNvPr>
          <p:cNvSpPr/>
          <p:nvPr/>
        </p:nvSpPr>
        <p:spPr bwMode="white">
          <a:xfrm>
            <a:off x="1853307" y="5553328"/>
            <a:ext cx="291912" cy="30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DA61D7C-4611-6B28-DAA0-DBD03DA71BEE}"/>
              </a:ext>
            </a:extLst>
          </p:cNvPr>
          <p:cNvSpPr/>
          <p:nvPr/>
        </p:nvSpPr>
        <p:spPr bwMode="white">
          <a:xfrm>
            <a:off x="1836136" y="6249240"/>
            <a:ext cx="326255" cy="29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040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FC2F16B-20E9-530D-24E3-2DC4924621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433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F51C622-EBF7-CF13-6B51-CAC7C85B8F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20C393-EF58-CF5D-6415-5D7E93987232}"/>
              </a:ext>
            </a:extLst>
          </p:cNvPr>
          <p:cNvSpPr/>
          <p:nvPr/>
        </p:nvSpPr>
        <p:spPr bwMode="white">
          <a:xfrm>
            <a:off x="1205714" y="1790478"/>
            <a:ext cx="323809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DC21C49-D3FD-3039-C600-1D0E80801DF2}"/>
              </a:ext>
            </a:extLst>
          </p:cNvPr>
          <p:cNvSpPr/>
          <p:nvPr/>
        </p:nvSpPr>
        <p:spPr bwMode="white">
          <a:xfrm>
            <a:off x="9367618" y="2200246"/>
            <a:ext cx="1586165" cy="25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9F2436D-7792-E723-BD0A-7161AA4B1F85}"/>
              </a:ext>
            </a:extLst>
          </p:cNvPr>
          <p:cNvSpPr/>
          <p:nvPr/>
        </p:nvSpPr>
        <p:spPr bwMode="white">
          <a:xfrm>
            <a:off x="1243809" y="3324727"/>
            <a:ext cx="257142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A234AA67-2CAD-8444-5905-A0DD1155D343}"/>
              </a:ext>
            </a:extLst>
          </p:cNvPr>
          <p:cNvSpPr/>
          <p:nvPr/>
        </p:nvSpPr>
        <p:spPr bwMode="white">
          <a:xfrm>
            <a:off x="1205714" y="4087087"/>
            <a:ext cx="323809" cy="3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276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