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7138" y="3052763"/>
            <a:ext cx="46577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90F5181-BC01-2469-FB6A-1BC61E7371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44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7926" y="1500174"/>
            <a:ext cx="1597612" cy="642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52926" y="1500174"/>
            <a:ext cx="1500198" cy="75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53718" y="785794"/>
            <a:ext cx="1738282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3388" y="1571612"/>
            <a:ext cx="1578771" cy="619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66779" y="2357430"/>
            <a:ext cx="2643206" cy="574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24364" y="2285992"/>
            <a:ext cx="2928958" cy="695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953387" y="2357430"/>
            <a:ext cx="2726075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095340" y="3071810"/>
            <a:ext cx="2714644" cy="73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4524364" y="3143248"/>
            <a:ext cx="2500330" cy="72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881951" y="3127178"/>
            <a:ext cx="3000396" cy="80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534CDED-3081-4D8F-23E2-18CA88E12E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69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6F2B8B7-D5DA-7B8D-6D48-2BF5FCAB8D91}"/>
              </a:ext>
            </a:extLst>
          </p:cNvPr>
          <p:cNvSpPr/>
          <p:nvPr/>
        </p:nvSpPr>
        <p:spPr bwMode="white">
          <a:xfrm>
            <a:off x="1605714" y="1676187"/>
            <a:ext cx="295238" cy="2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6B40BBB-1ABB-5A63-5F98-89E15DDFD1A2}"/>
              </a:ext>
            </a:extLst>
          </p:cNvPr>
          <p:cNvSpPr/>
          <p:nvPr/>
        </p:nvSpPr>
        <p:spPr bwMode="white">
          <a:xfrm>
            <a:off x="1643809" y="2267059"/>
            <a:ext cx="228571" cy="2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EEF4CAC-6088-5095-8F0B-1F29756F387C}"/>
              </a:ext>
            </a:extLst>
          </p:cNvPr>
          <p:cNvSpPr/>
          <p:nvPr/>
        </p:nvSpPr>
        <p:spPr bwMode="white">
          <a:xfrm>
            <a:off x="1643809" y="2857932"/>
            <a:ext cx="228571" cy="2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C782C69-2894-C3AD-EE91-9ED96F4C4423}"/>
              </a:ext>
            </a:extLst>
          </p:cNvPr>
          <p:cNvSpPr/>
          <p:nvPr/>
        </p:nvSpPr>
        <p:spPr bwMode="white">
          <a:xfrm>
            <a:off x="1605714" y="3448805"/>
            <a:ext cx="285714" cy="2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427FDD44-E6F8-7717-D271-2B2A4EDFD264}"/>
              </a:ext>
            </a:extLst>
          </p:cNvPr>
          <p:cNvSpPr/>
          <p:nvPr/>
        </p:nvSpPr>
        <p:spPr bwMode="white">
          <a:xfrm>
            <a:off x="1605714" y="4039677"/>
            <a:ext cx="285714" cy="238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16612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0759773-29F2-9C2A-96A1-6D0A8B9D98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91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6868B1C-2C23-D00B-A000-4027FA92CAD0}"/>
              </a:ext>
            </a:extLst>
          </p:cNvPr>
          <p:cNvSpPr/>
          <p:nvPr/>
        </p:nvSpPr>
        <p:spPr bwMode="white">
          <a:xfrm>
            <a:off x="1777142" y="2842026"/>
            <a:ext cx="228571" cy="22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B19E624-5B15-32DA-7626-8B1E991D1D15}"/>
              </a:ext>
            </a:extLst>
          </p:cNvPr>
          <p:cNvSpPr/>
          <p:nvPr/>
        </p:nvSpPr>
        <p:spPr bwMode="white">
          <a:xfrm>
            <a:off x="3834285" y="2842026"/>
            <a:ext cx="228571" cy="23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76E7C98-880A-060D-8BF0-289D03B78ABF}"/>
              </a:ext>
            </a:extLst>
          </p:cNvPr>
          <p:cNvSpPr/>
          <p:nvPr/>
        </p:nvSpPr>
        <p:spPr bwMode="white">
          <a:xfrm>
            <a:off x="5910476" y="2842026"/>
            <a:ext cx="209523" cy="23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C913B5E-46FB-25A2-ECC3-7A4F22910FE5}"/>
              </a:ext>
            </a:extLst>
          </p:cNvPr>
          <p:cNvSpPr/>
          <p:nvPr/>
        </p:nvSpPr>
        <p:spPr bwMode="white">
          <a:xfrm>
            <a:off x="7986666" y="2842026"/>
            <a:ext cx="161904" cy="22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DF4E1FB-C4EB-24BA-14B2-9B34569DDDCD}"/>
              </a:ext>
            </a:extLst>
          </p:cNvPr>
          <p:cNvSpPr/>
          <p:nvPr/>
        </p:nvSpPr>
        <p:spPr bwMode="white">
          <a:xfrm>
            <a:off x="10034285" y="2842026"/>
            <a:ext cx="209523" cy="22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1743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11" y="1071546"/>
            <a:ext cx="10857731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直接连接符 6"/>
          <p:cNvCxnSpPr/>
          <p:nvPr/>
        </p:nvCxnSpPr>
        <p:spPr>
          <a:xfrm>
            <a:off x="2238348" y="3071810"/>
            <a:ext cx="2071702" cy="1357322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238612" y="3143248"/>
            <a:ext cx="2286016" cy="1285884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10800000" flipV="1">
            <a:off x="2381224" y="3143248"/>
            <a:ext cx="4000528" cy="1357322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524892" y="3071810"/>
            <a:ext cx="2071702" cy="1357322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10800000" flipV="1">
            <a:off x="8596330" y="3000372"/>
            <a:ext cx="2000264" cy="1500198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07790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B6A790E-2F19-C91B-C1DC-C9F7EE73D4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13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794C98F-E5CD-29C0-821D-44C2C58BB87C}"/>
              </a:ext>
            </a:extLst>
          </p:cNvPr>
          <p:cNvSpPr/>
          <p:nvPr/>
        </p:nvSpPr>
        <p:spPr bwMode="white">
          <a:xfrm>
            <a:off x="1862857" y="2720573"/>
            <a:ext cx="238095" cy="24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DCF3AD7-8C24-A32D-BBDB-E7CFDF3A3AA9}"/>
              </a:ext>
            </a:extLst>
          </p:cNvPr>
          <p:cNvSpPr/>
          <p:nvPr/>
        </p:nvSpPr>
        <p:spPr bwMode="white">
          <a:xfrm>
            <a:off x="3929523" y="2720573"/>
            <a:ext cx="257142" cy="24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03A1CF2-34ED-F491-EFDF-5CFC4BF8B78C}"/>
              </a:ext>
            </a:extLst>
          </p:cNvPr>
          <p:cNvSpPr/>
          <p:nvPr/>
        </p:nvSpPr>
        <p:spPr bwMode="white">
          <a:xfrm>
            <a:off x="5996190" y="2720573"/>
            <a:ext cx="247619" cy="24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9E1A459-1BF1-A553-881E-ECD7E000638C}"/>
              </a:ext>
            </a:extLst>
          </p:cNvPr>
          <p:cNvSpPr/>
          <p:nvPr/>
        </p:nvSpPr>
        <p:spPr bwMode="white">
          <a:xfrm>
            <a:off x="8053333" y="2720573"/>
            <a:ext cx="285715" cy="24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69077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2024-08-14T08:30:26Z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