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3067050"/>
            <a:ext cx="920115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FA7894B9-2B1C-0C41-2344-4ECCBE17A6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2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B5EE7757-D54A-6C48-DC5F-99F2ADBB1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778" y="1428736"/>
            <a:ext cx="10800000" cy="246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1675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233488"/>
            <a:ext cx="86868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7" name="直接连接符 6"/>
          <p:cNvCxnSpPr/>
          <p:nvPr/>
        </p:nvCxnSpPr>
        <p:spPr>
          <a:xfrm>
            <a:off x="3524232" y="1857364"/>
            <a:ext cx="2643206" cy="150019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167570" y="1928802"/>
            <a:ext cx="2143140" cy="128588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3309918" y="3286124"/>
            <a:ext cx="2786082" cy="164307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953256" y="4929198"/>
            <a:ext cx="2286016" cy="158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rot="5400000" flipH="1" flipV="1">
            <a:off x="3417075" y="2250273"/>
            <a:ext cx="3000396" cy="2357454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6810380" y="1857364"/>
            <a:ext cx="2500330" cy="1500198"/>
          </a:xfrm>
          <a:prstGeom prst="line">
            <a:avLst/>
          </a:prstGeom>
          <a:ln w="19050">
            <a:solidFill>
              <a:srgbClr val="FF00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2690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FE3E20E-9FE6-45AC-D7E8-DC5D68EF10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18330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A923C1CE-27E1-3BC5-42D5-CCB1244A1E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1026" y="1071546"/>
            <a:ext cx="10800000" cy="383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96484488-870E-2938-5237-4AEE4E7CA851}"/>
              </a:ext>
            </a:extLst>
          </p:cNvPr>
          <p:cNvSpPr/>
          <p:nvPr/>
        </p:nvSpPr>
        <p:spPr bwMode="white">
          <a:xfrm>
            <a:off x="8233406" y="1852718"/>
            <a:ext cx="323809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88A3F266-0FEF-35E8-6C81-4F88B4C99871}"/>
              </a:ext>
            </a:extLst>
          </p:cNvPr>
          <p:cNvSpPr/>
          <p:nvPr/>
        </p:nvSpPr>
        <p:spPr bwMode="white">
          <a:xfrm>
            <a:off x="4166740" y="1967036"/>
            <a:ext cx="247619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8D24DEE1-17C7-469B-50F2-7638BEF95A1B}"/>
              </a:ext>
            </a:extLst>
          </p:cNvPr>
          <p:cNvSpPr/>
          <p:nvPr/>
        </p:nvSpPr>
        <p:spPr bwMode="white">
          <a:xfrm>
            <a:off x="4395311" y="3176901"/>
            <a:ext cx="266666" cy="2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5A011F39-1591-9763-F4A8-50A0886B4E68}"/>
              </a:ext>
            </a:extLst>
          </p:cNvPr>
          <p:cNvSpPr/>
          <p:nvPr/>
        </p:nvSpPr>
        <p:spPr bwMode="white">
          <a:xfrm>
            <a:off x="7861978" y="3148322"/>
            <a:ext cx="285714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21AA5740-68F3-3F1C-4593-10A89E4110BB}"/>
              </a:ext>
            </a:extLst>
          </p:cNvPr>
          <p:cNvSpPr/>
          <p:nvPr/>
        </p:nvSpPr>
        <p:spPr bwMode="white">
          <a:xfrm>
            <a:off x="6004835" y="4272448"/>
            <a:ext cx="285714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4671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自定义</PresentationFormat>
  <Paragraphs>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