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913" y="3157538"/>
            <a:ext cx="9782175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564EAE-454D-8ECA-E9FD-5A0B7C8596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00B6A1-57CC-7D3E-A143-89D03FC084E2}"/>
              </a:ext>
            </a:extLst>
          </p:cNvPr>
          <p:cNvSpPr/>
          <p:nvPr/>
        </p:nvSpPr>
        <p:spPr bwMode="white">
          <a:xfrm>
            <a:off x="3320000" y="3279936"/>
            <a:ext cx="314285" cy="32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BAD1303-6F0B-F645-E68E-F2EB026C3AD2}"/>
              </a:ext>
            </a:extLst>
          </p:cNvPr>
          <p:cNvSpPr/>
          <p:nvPr/>
        </p:nvSpPr>
        <p:spPr bwMode="white">
          <a:xfrm>
            <a:off x="9700952" y="3289476"/>
            <a:ext cx="361904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266956A-F285-34FD-B7C1-57E492CF448C}"/>
              </a:ext>
            </a:extLst>
          </p:cNvPr>
          <p:cNvSpPr/>
          <p:nvPr/>
        </p:nvSpPr>
        <p:spPr bwMode="white">
          <a:xfrm>
            <a:off x="3329523" y="4386647"/>
            <a:ext cx="323809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05E98DD-D0EA-9368-A275-0F8C26363F3E}"/>
              </a:ext>
            </a:extLst>
          </p:cNvPr>
          <p:cNvSpPr/>
          <p:nvPr/>
        </p:nvSpPr>
        <p:spPr bwMode="white">
          <a:xfrm>
            <a:off x="9739047" y="4386647"/>
            <a:ext cx="285714" cy="31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47267CB-5202-A0AE-344F-96FEF1500B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7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7340613-CE22-6A4F-F00A-C02B16FEFB33}"/>
              </a:ext>
            </a:extLst>
          </p:cNvPr>
          <p:cNvSpPr/>
          <p:nvPr/>
        </p:nvSpPr>
        <p:spPr bwMode="white">
          <a:xfrm>
            <a:off x="2005714" y="1724189"/>
            <a:ext cx="323809" cy="343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EE955B1-40E6-3725-5B75-DD52B75B8A8D}"/>
              </a:ext>
            </a:extLst>
          </p:cNvPr>
          <p:cNvSpPr/>
          <p:nvPr/>
        </p:nvSpPr>
        <p:spPr bwMode="white">
          <a:xfrm>
            <a:off x="2005714" y="2353429"/>
            <a:ext cx="333333" cy="33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4721D0A-BD6C-5C71-99E1-FAE976CE81DF}"/>
              </a:ext>
            </a:extLst>
          </p:cNvPr>
          <p:cNvSpPr/>
          <p:nvPr/>
        </p:nvSpPr>
        <p:spPr bwMode="white">
          <a:xfrm>
            <a:off x="2024761" y="2982669"/>
            <a:ext cx="295238" cy="324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C20F9BE-FE27-2B26-957C-BF31971D0408}"/>
              </a:ext>
            </a:extLst>
          </p:cNvPr>
          <p:cNvSpPr/>
          <p:nvPr/>
        </p:nvSpPr>
        <p:spPr bwMode="white">
          <a:xfrm>
            <a:off x="1977142" y="3602375"/>
            <a:ext cx="371428" cy="33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7628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F2E9D3-1271-5899-510B-3CC471DDFC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9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2728" y="1500174"/>
            <a:ext cx="441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24166" y="2571744"/>
            <a:ext cx="3638550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7570" y="3429000"/>
            <a:ext cx="4371975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96132" y="4310074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9600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61E04D-A6D3-59E9-0552-43DFA112D1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31432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72ED98-2ACD-48B3-EE8F-16FEA9605D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857232"/>
            <a:ext cx="10800000" cy="2095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CBA29B0-7942-47BE-7A9D-BD7492468677}"/>
              </a:ext>
            </a:extLst>
          </p:cNvPr>
          <p:cNvSpPr/>
          <p:nvPr/>
        </p:nvSpPr>
        <p:spPr bwMode="white">
          <a:xfrm>
            <a:off x="1304826" y="1000097"/>
            <a:ext cx="323809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74BD460-DFB7-E7A1-637F-E1B796BBB6A5}"/>
              </a:ext>
            </a:extLst>
          </p:cNvPr>
          <p:cNvSpPr/>
          <p:nvPr/>
        </p:nvSpPr>
        <p:spPr bwMode="white">
          <a:xfrm>
            <a:off x="1276254" y="1628703"/>
            <a:ext cx="371428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B265A02-C533-34CD-E790-671DA2895F18}"/>
              </a:ext>
            </a:extLst>
          </p:cNvPr>
          <p:cNvSpPr/>
          <p:nvPr/>
        </p:nvSpPr>
        <p:spPr bwMode="white">
          <a:xfrm>
            <a:off x="1323873" y="2247786"/>
            <a:ext cx="295238" cy="33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8920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