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8725" y="3143250"/>
            <a:ext cx="97345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7F1D987-B007-80AB-1A85-446F5DF1F3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09969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8CA4ABE-7470-EAC6-C590-BEDD132E7FD1}"/>
              </a:ext>
            </a:extLst>
          </p:cNvPr>
          <p:cNvSpPr/>
          <p:nvPr/>
        </p:nvSpPr>
        <p:spPr bwMode="white">
          <a:xfrm>
            <a:off x="8940477" y="2326211"/>
            <a:ext cx="231562" cy="25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D011C4F-3B27-101C-CA20-3E0BBD666611}"/>
              </a:ext>
            </a:extLst>
          </p:cNvPr>
          <p:cNvSpPr/>
          <p:nvPr/>
        </p:nvSpPr>
        <p:spPr bwMode="white">
          <a:xfrm>
            <a:off x="2902033" y="3155579"/>
            <a:ext cx="311719" cy="267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2725C03-CFB4-CF6A-FFB1-FFEDF1E8E65B}"/>
              </a:ext>
            </a:extLst>
          </p:cNvPr>
          <p:cNvSpPr/>
          <p:nvPr/>
        </p:nvSpPr>
        <p:spPr bwMode="white">
          <a:xfrm>
            <a:off x="9323446" y="3307184"/>
            <a:ext cx="258281" cy="27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C68C1857-9491-E729-B998-DB6E232BEB7A}"/>
              </a:ext>
            </a:extLst>
          </p:cNvPr>
          <p:cNvSpPr/>
          <p:nvPr/>
        </p:nvSpPr>
        <p:spPr bwMode="white">
          <a:xfrm>
            <a:off x="9323446" y="4386254"/>
            <a:ext cx="267186" cy="25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E2AA541D-F959-5196-847A-6B5CD6E88C4C}"/>
              </a:ext>
            </a:extLst>
          </p:cNvPr>
          <p:cNvSpPr/>
          <p:nvPr/>
        </p:nvSpPr>
        <p:spPr bwMode="white">
          <a:xfrm>
            <a:off x="3578909" y="4671628"/>
            <a:ext cx="240468" cy="267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9DA975E-A7A2-A137-D94B-7386652E6F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3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16" y="2000240"/>
            <a:ext cx="561975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23960" y="3571876"/>
            <a:ext cx="64008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3827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7579270-DE0A-C1AA-1D2D-8EAC602E8F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1026" y="928670"/>
            <a:ext cx="10800000" cy="3370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12" y="1071546"/>
            <a:ext cx="5638800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5274" y="2643182"/>
            <a:ext cx="6572250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92012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252A326-BD3A-AEF9-5C7D-4EB668FCD7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0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05289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6856805-CFAF-313E-8A79-B49DE99521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95406" y="1142984"/>
            <a:ext cx="10800000" cy="3400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5538" y="3643314"/>
            <a:ext cx="15621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606441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