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2850" y="3024188"/>
            <a:ext cx="46863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1028E3E-515A-9AA2-5FF1-79ED7EB0B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191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557E1E-F1D6-BE88-D474-D7961148AA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10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3071810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81752" y="3071810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882214" y="3071810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6829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7233EC-71AA-6D7B-6108-83E5BA7F49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1000108"/>
            <a:ext cx="10800000" cy="352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00" y="1357298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4562" y="1357298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24" y="1357298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00" y="2500306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4562" y="2500306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24" y="2500306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6976" y="3714752"/>
            <a:ext cx="128588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76409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4" y="928670"/>
            <a:ext cx="1090613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1523968" y="2000240"/>
            <a:ext cx="4572032" cy="107157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595670" y="2071678"/>
            <a:ext cx="6072230" cy="107157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V="1">
            <a:off x="2452662" y="2071678"/>
            <a:ext cx="3357586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953388" y="2071678"/>
            <a:ext cx="3071834" cy="107157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10800000" flipV="1">
            <a:off x="8239140" y="2000240"/>
            <a:ext cx="1928826" cy="114300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7244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10436D3-0B15-A8E2-3FF3-6CEEDD869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8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929CCEE-B0C5-75B7-B644-9FAB1661B139}"/>
              </a:ext>
            </a:extLst>
          </p:cNvPr>
          <p:cNvSpPr/>
          <p:nvPr/>
        </p:nvSpPr>
        <p:spPr bwMode="white">
          <a:xfrm>
            <a:off x="1062857" y="2752244"/>
            <a:ext cx="257142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910AD1F-7DAC-2617-B89D-B81AE69D1D1A}"/>
              </a:ext>
            </a:extLst>
          </p:cNvPr>
          <p:cNvSpPr/>
          <p:nvPr/>
        </p:nvSpPr>
        <p:spPr bwMode="white">
          <a:xfrm>
            <a:off x="4853333" y="2752244"/>
            <a:ext cx="238095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A232407-B971-EAB4-A93A-3919321BFB96}"/>
              </a:ext>
            </a:extLst>
          </p:cNvPr>
          <p:cNvSpPr/>
          <p:nvPr/>
        </p:nvSpPr>
        <p:spPr bwMode="white">
          <a:xfrm>
            <a:off x="8577142" y="2752244"/>
            <a:ext cx="285715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040D269-DD7C-1F19-C4A7-BB50ED18D064}"/>
              </a:ext>
            </a:extLst>
          </p:cNvPr>
          <p:cNvSpPr/>
          <p:nvPr/>
        </p:nvSpPr>
        <p:spPr bwMode="white">
          <a:xfrm>
            <a:off x="1072380" y="3219017"/>
            <a:ext cx="228571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E2DB4676-CE95-BD9E-A586-4755DA20634B}"/>
              </a:ext>
            </a:extLst>
          </p:cNvPr>
          <p:cNvSpPr/>
          <p:nvPr/>
        </p:nvSpPr>
        <p:spPr bwMode="white">
          <a:xfrm>
            <a:off x="4862857" y="3219017"/>
            <a:ext cx="219047" cy="23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xmlns="" id="{9CB5C4E1-CC2B-B33A-B2E7-75ED91BA44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714752"/>
            <a:ext cx="10800000" cy="1802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60821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