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6663" y="3048000"/>
            <a:ext cx="46386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B0FEC82-EDFE-0B6A-C7BC-D8D74D99E5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6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AF3A040-8BB0-D55A-A253-50B5492A2044}"/>
              </a:ext>
            </a:extLst>
          </p:cNvPr>
          <p:cNvSpPr/>
          <p:nvPr/>
        </p:nvSpPr>
        <p:spPr bwMode="white">
          <a:xfrm>
            <a:off x="1605714" y="1666732"/>
            <a:ext cx="247619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9D1D814-D07C-A89C-9CA2-D2775667D8E9}"/>
              </a:ext>
            </a:extLst>
          </p:cNvPr>
          <p:cNvSpPr/>
          <p:nvPr/>
        </p:nvSpPr>
        <p:spPr bwMode="white">
          <a:xfrm>
            <a:off x="1615238" y="2276719"/>
            <a:ext cx="228571" cy="2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AC27CEB-4C25-62F6-E71F-604985EC0C02}"/>
              </a:ext>
            </a:extLst>
          </p:cNvPr>
          <p:cNvSpPr/>
          <p:nvPr/>
        </p:nvSpPr>
        <p:spPr bwMode="white">
          <a:xfrm>
            <a:off x="1577142" y="2877176"/>
            <a:ext cx="285714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4C4801A-24E7-4922-7023-E84193E4C106}"/>
              </a:ext>
            </a:extLst>
          </p:cNvPr>
          <p:cNvSpPr/>
          <p:nvPr/>
        </p:nvSpPr>
        <p:spPr bwMode="white">
          <a:xfrm>
            <a:off x="1605714" y="3487163"/>
            <a:ext cx="247619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821532F-6CD1-1ECE-9B18-0021709F03E3}"/>
              </a:ext>
            </a:extLst>
          </p:cNvPr>
          <p:cNvSpPr/>
          <p:nvPr/>
        </p:nvSpPr>
        <p:spPr bwMode="white">
          <a:xfrm>
            <a:off x="1615238" y="4087620"/>
            <a:ext cx="228571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2676769-AA89-2BDF-CAA4-DB98AAF6CF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3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E3F2E74-FA9F-A912-0D3E-83C5864A5C21}"/>
              </a:ext>
            </a:extLst>
          </p:cNvPr>
          <p:cNvSpPr/>
          <p:nvPr/>
        </p:nvSpPr>
        <p:spPr bwMode="white">
          <a:xfrm>
            <a:off x="1615238" y="1686592"/>
            <a:ext cx="228571" cy="22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03450CF-408B-E792-5BC4-C6155DC0D6F2}"/>
              </a:ext>
            </a:extLst>
          </p:cNvPr>
          <p:cNvSpPr/>
          <p:nvPr/>
        </p:nvSpPr>
        <p:spPr bwMode="white">
          <a:xfrm>
            <a:off x="6967619" y="1686592"/>
            <a:ext cx="228571" cy="22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A1D2BAF-7CD3-D24A-FE2A-F94388A0CE6A}"/>
              </a:ext>
            </a:extLst>
          </p:cNvPr>
          <p:cNvSpPr/>
          <p:nvPr/>
        </p:nvSpPr>
        <p:spPr bwMode="white">
          <a:xfrm>
            <a:off x="1586666" y="3003102"/>
            <a:ext cx="276190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315ED7F-A912-04C5-56A5-EC563A5A98E7}"/>
              </a:ext>
            </a:extLst>
          </p:cNvPr>
          <p:cNvSpPr/>
          <p:nvPr/>
        </p:nvSpPr>
        <p:spPr bwMode="white">
          <a:xfrm>
            <a:off x="6967619" y="3003102"/>
            <a:ext cx="228571" cy="238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7017F4B-3094-4AA2-CC61-1127BE53FFEF}"/>
              </a:ext>
            </a:extLst>
          </p:cNvPr>
          <p:cNvSpPr/>
          <p:nvPr/>
        </p:nvSpPr>
        <p:spPr bwMode="white">
          <a:xfrm>
            <a:off x="1586666" y="4329152"/>
            <a:ext cx="276190" cy="22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844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C9C78BA-6968-2227-311D-989D0C6252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6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CA5D7F5-A589-CAE5-A623-0BACDB167CA5}"/>
              </a:ext>
            </a:extLst>
          </p:cNvPr>
          <p:cNvSpPr/>
          <p:nvPr/>
        </p:nvSpPr>
        <p:spPr bwMode="white">
          <a:xfrm>
            <a:off x="1577142" y="1676263"/>
            <a:ext cx="285714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45CDD3F-08AD-1567-3F4A-7954BCFA4CEF}"/>
              </a:ext>
            </a:extLst>
          </p:cNvPr>
          <p:cNvSpPr/>
          <p:nvPr/>
        </p:nvSpPr>
        <p:spPr bwMode="white">
          <a:xfrm>
            <a:off x="1615238" y="2276719"/>
            <a:ext cx="228571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EDF8508-FB99-C2E3-CEBB-5D0027D3DF4F}"/>
              </a:ext>
            </a:extLst>
          </p:cNvPr>
          <p:cNvSpPr/>
          <p:nvPr/>
        </p:nvSpPr>
        <p:spPr bwMode="white">
          <a:xfrm>
            <a:off x="1615238" y="2886707"/>
            <a:ext cx="228571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995FC39-AE62-094A-1BCE-8345F5768F20}"/>
              </a:ext>
            </a:extLst>
          </p:cNvPr>
          <p:cNvSpPr/>
          <p:nvPr/>
        </p:nvSpPr>
        <p:spPr bwMode="white">
          <a:xfrm>
            <a:off x="1615238" y="3496694"/>
            <a:ext cx="228571" cy="2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E99F01F-3D89-F9E5-F896-DE56861F2117}"/>
              </a:ext>
            </a:extLst>
          </p:cNvPr>
          <p:cNvSpPr/>
          <p:nvPr/>
        </p:nvSpPr>
        <p:spPr bwMode="white">
          <a:xfrm>
            <a:off x="1615238" y="4097151"/>
            <a:ext cx="228571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954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CA6CC95-74A3-620C-E178-CF4CBF0266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3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F30BED3-680D-EABA-1CB5-EF0856D3037F}"/>
              </a:ext>
            </a:extLst>
          </p:cNvPr>
          <p:cNvSpPr/>
          <p:nvPr/>
        </p:nvSpPr>
        <p:spPr bwMode="white">
          <a:xfrm>
            <a:off x="1900952" y="3266495"/>
            <a:ext cx="228571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9C6380E-3970-11D2-BA57-B194692D324B}"/>
              </a:ext>
            </a:extLst>
          </p:cNvPr>
          <p:cNvSpPr/>
          <p:nvPr/>
        </p:nvSpPr>
        <p:spPr bwMode="white">
          <a:xfrm>
            <a:off x="4729523" y="3266495"/>
            <a:ext cx="209523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0EF0EBB-17FB-ED90-1F5C-B4ACC219AE20}"/>
              </a:ext>
            </a:extLst>
          </p:cNvPr>
          <p:cNvSpPr/>
          <p:nvPr/>
        </p:nvSpPr>
        <p:spPr bwMode="white">
          <a:xfrm>
            <a:off x="7520000" y="3266495"/>
            <a:ext cx="152380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EA4D129-91BC-AED9-9F45-9D610372BE76}"/>
              </a:ext>
            </a:extLst>
          </p:cNvPr>
          <p:cNvSpPr/>
          <p:nvPr/>
        </p:nvSpPr>
        <p:spPr bwMode="white">
          <a:xfrm>
            <a:off x="10262857" y="3266495"/>
            <a:ext cx="209523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6753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