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5425" y="3067050"/>
            <a:ext cx="92011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781EF7A-B0C3-AA7D-5578-AC55027115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9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3112030-0324-285B-F5CA-AE600DC624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65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2B632AA-F8E2-6F78-70A4-8F65A95AB817}"/>
              </a:ext>
            </a:extLst>
          </p:cNvPr>
          <p:cNvSpPr/>
          <p:nvPr/>
        </p:nvSpPr>
        <p:spPr bwMode="white">
          <a:xfrm>
            <a:off x="1224761" y="990255"/>
            <a:ext cx="295238" cy="32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23350BC-C4CF-FD35-5931-7BC7F2BC3BF1}"/>
              </a:ext>
            </a:extLst>
          </p:cNvPr>
          <p:cNvSpPr/>
          <p:nvPr/>
        </p:nvSpPr>
        <p:spPr bwMode="white">
          <a:xfrm>
            <a:off x="1215238" y="2240589"/>
            <a:ext cx="314285" cy="334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1653B45-91C3-924C-0BB5-E757BBF6DA63}"/>
              </a:ext>
            </a:extLst>
          </p:cNvPr>
          <p:cNvSpPr/>
          <p:nvPr/>
        </p:nvSpPr>
        <p:spPr bwMode="white">
          <a:xfrm>
            <a:off x="1186666" y="3500466"/>
            <a:ext cx="361904" cy="32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711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E594842-2F58-E561-A27F-62D328915A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785794"/>
            <a:ext cx="895882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48838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2B646DA-C0F9-02C4-85AA-987DC5187A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20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D85AB98-C854-815D-5CB0-80D241484BCD}"/>
              </a:ext>
            </a:extLst>
          </p:cNvPr>
          <p:cNvSpPr/>
          <p:nvPr/>
        </p:nvSpPr>
        <p:spPr bwMode="white">
          <a:xfrm>
            <a:off x="1948571" y="2144249"/>
            <a:ext cx="190476" cy="30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913FDD4-AAE0-9019-93B3-11AE0A4F7BA8}"/>
              </a:ext>
            </a:extLst>
          </p:cNvPr>
          <p:cNvSpPr/>
          <p:nvPr/>
        </p:nvSpPr>
        <p:spPr bwMode="white">
          <a:xfrm>
            <a:off x="4434285" y="2134711"/>
            <a:ext cx="276190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665C3D1-19D7-99FF-F233-5CBAEAAE100E}"/>
              </a:ext>
            </a:extLst>
          </p:cNvPr>
          <p:cNvSpPr/>
          <p:nvPr/>
        </p:nvSpPr>
        <p:spPr bwMode="white">
          <a:xfrm>
            <a:off x="6243809" y="2134711"/>
            <a:ext cx="276190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1991CE1-9308-6C8F-B73B-4277433F756A}"/>
              </a:ext>
            </a:extLst>
          </p:cNvPr>
          <p:cNvSpPr/>
          <p:nvPr/>
        </p:nvSpPr>
        <p:spPr bwMode="white">
          <a:xfrm>
            <a:off x="7853333" y="2134711"/>
            <a:ext cx="257142" cy="31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3B3C218-1EDC-EA49-3127-C95F0AB75E4E}"/>
              </a:ext>
            </a:extLst>
          </p:cNvPr>
          <p:cNvSpPr/>
          <p:nvPr/>
        </p:nvSpPr>
        <p:spPr bwMode="white">
          <a:xfrm>
            <a:off x="9558095" y="2134711"/>
            <a:ext cx="276190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884E9E9-0525-3775-D292-451C2EDCCDB3}"/>
              </a:ext>
            </a:extLst>
          </p:cNvPr>
          <p:cNvSpPr/>
          <p:nvPr/>
        </p:nvSpPr>
        <p:spPr bwMode="white">
          <a:xfrm>
            <a:off x="1234285" y="3374656"/>
            <a:ext cx="323809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251BECBC-0B3A-1AD8-7CAE-75927EED70E9}"/>
              </a:ext>
            </a:extLst>
          </p:cNvPr>
          <p:cNvSpPr/>
          <p:nvPr/>
        </p:nvSpPr>
        <p:spPr bwMode="white">
          <a:xfrm>
            <a:off x="1272380" y="4004167"/>
            <a:ext cx="257142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98B33DB9-236A-1BFA-2AD4-DF9D989C1A18}"/>
              </a:ext>
            </a:extLst>
          </p:cNvPr>
          <p:cNvSpPr/>
          <p:nvPr/>
        </p:nvSpPr>
        <p:spPr bwMode="white">
          <a:xfrm>
            <a:off x="1234285" y="4633678"/>
            <a:ext cx="323809" cy="32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4153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