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-442" y="-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90950" y="3100388"/>
            <a:ext cx="4610100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F7D8D8A-B57F-FA83-684D-6145ECC240E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69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795F9670-35FF-DBA5-1955-D5F01A727C83}"/>
              </a:ext>
            </a:extLst>
          </p:cNvPr>
          <p:cNvSpPr/>
          <p:nvPr/>
        </p:nvSpPr>
        <p:spPr bwMode="white">
          <a:xfrm>
            <a:off x="1615238" y="1677355"/>
            <a:ext cx="228571" cy="238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3D3CFF5C-B535-2C00-89B9-E243EA9A6D8F}"/>
              </a:ext>
            </a:extLst>
          </p:cNvPr>
          <p:cNvSpPr/>
          <p:nvPr/>
        </p:nvSpPr>
        <p:spPr bwMode="white">
          <a:xfrm>
            <a:off x="1586666" y="2288128"/>
            <a:ext cx="276190" cy="229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F5120F24-DF19-935E-E2AC-A8D212E7E4F7}"/>
              </a:ext>
            </a:extLst>
          </p:cNvPr>
          <p:cNvSpPr/>
          <p:nvPr/>
        </p:nvSpPr>
        <p:spPr bwMode="white">
          <a:xfrm>
            <a:off x="1605714" y="2889358"/>
            <a:ext cx="247619" cy="248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9E1B03E7-4903-D375-7904-C55BB5F6C820}"/>
              </a:ext>
            </a:extLst>
          </p:cNvPr>
          <p:cNvSpPr/>
          <p:nvPr/>
        </p:nvSpPr>
        <p:spPr bwMode="white">
          <a:xfrm>
            <a:off x="1605714" y="3500131"/>
            <a:ext cx="247619" cy="238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AA8574D5-CE27-4F1E-028C-642DE75FF7FE}"/>
              </a:ext>
            </a:extLst>
          </p:cNvPr>
          <p:cNvSpPr/>
          <p:nvPr/>
        </p:nvSpPr>
        <p:spPr bwMode="white">
          <a:xfrm>
            <a:off x="1586666" y="4110904"/>
            <a:ext cx="285714" cy="238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5CB2288-F9EF-EEC1-B3DA-1D04296B8DD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224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B3130A4C-6CD8-4D78-EC02-AA9EC3CA1600}"/>
              </a:ext>
            </a:extLst>
          </p:cNvPr>
          <p:cNvSpPr/>
          <p:nvPr/>
        </p:nvSpPr>
        <p:spPr bwMode="white">
          <a:xfrm>
            <a:off x="1615238" y="1686617"/>
            <a:ext cx="228571" cy="238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47C643D0-1A68-2288-FF2E-F1478B0A8C41}"/>
              </a:ext>
            </a:extLst>
          </p:cNvPr>
          <p:cNvSpPr/>
          <p:nvPr/>
        </p:nvSpPr>
        <p:spPr bwMode="white">
          <a:xfrm>
            <a:off x="6958095" y="1686617"/>
            <a:ext cx="285714" cy="238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0DC66235-F451-6F2F-46AA-D1C174F024D7}"/>
              </a:ext>
            </a:extLst>
          </p:cNvPr>
          <p:cNvSpPr/>
          <p:nvPr/>
        </p:nvSpPr>
        <p:spPr bwMode="white">
          <a:xfrm>
            <a:off x="1586666" y="3022247"/>
            <a:ext cx="285714" cy="22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7B6A892E-3F10-6B68-3A29-F39D9AA08AE2}"/>
              </a:ext>
            </a:extLst>
          </p:cNvPr>
          <p:cNvSpPr/>
          <p:nvPr/>
        </p:nvSpPr>
        <p:spPr bwMode="white">
          <a:xfrm>
            <a:off x="6958095" y="3022247"/>
            <a:ext cx="285714" cy="22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3733D5AA-1D24-D586-6792-E71BE8796F98}"/>
              </a:ext>
            </a:extLst>
          </p:cNvPr>
          <p:cNvSpPr/>
          <p:nvPr/>
        </p:nvSpPr>
        <p:spPr bwMode="white">
          <a:xfrm>
            <a:off x="1586666" y="4348336"/>
            <a:ext cx="285714" cy="238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78930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AED26F3-9A00-F639-59F8-EEF468EC074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436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0CC95B5C-AD5E-223E-1913-4273B8A6DDBB}"/>
              </a:ext>
            </a:extLst>
          </p:cNvPr>
          <p:cNvSpPr/>
          <p:nvPr/>
        </p:nvSpPr>
        <p:spPr bwMode="white">
          <a:xfrm>
            <a:off x="1548571" y="1637695"/>
            <a:ext cx="361904" cy="304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9A296A61-A3DD-13AB-520E-A227A33D0F7B}"/>
              </a:ext>
            </a:extLst>
          </p:cNvPr>
          <p:cNvSpPr/>
          <p:nvPr/>
        </p:nvSpPr>
        <p:spPr bwMode="white">
          <a:xfrm>
            <a:off x="1548571" y="2247348"/>
            <a:ext cx="361904" cy="304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02A9E99F-BD02-6BB2-7B49-CB84A923E78F}"/>
              </a:ext>
            </a:extLst>
          </p:cNvPr>
          <p:cNvSpPr/>
          <p:nvPr/>
        </p:nvSpPr>
        <p:spPr bwMode="white">
          <a:xfrm>
            <a:off x="1634285" y="2980838"/>
            <a:ext cx="219047" cy="161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D525FCEF-D003-460F-A5CC-C69FC1FF4BE6}"/>
              </a:ext>
            </a:extLst>
          </p:cNvPr>
          <p:cNvSpPr/>
          <p:nvPr/>
        </p:nvSpPr>
        <p:spPr bwMode="white">
          <a:xfrm>
            <a:off x="1634285" y="3590491"/>
            <a:ext cx="219047" cy="161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6177C8FB-6395-BC8E-B9C4-D8BF7AF457B7}"/>
              </a:ext>
            </a:extLst>
          </p:cNvPr>
          <p:cNvSpPr/>
          <p:nvPr/>
        </p:nvSpPr>
        <p:spPr bwMode="white">
          <a:xfrm>
            <a:off x="1634285" y="4200145"/>
            <a:ext cx="219047" cy="161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91539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D66519E-B721-5899-BD57-6187035BD3A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46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835B0458-330B-93C7-9059-4D05B9101586}"/>
              </a:ext>
            </a:extLst>
          </p:cNvPr>
          <p:cNvSpPr/>
          <p:nvPr/>
        </p:nvSpPr>
        <p:spPr bwMode="white">
          <a:xfrm>
            <a:off x="1920000" y="3145553"/>
            <a:ext cx="228571" cy="219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5BF9D06C-6445-5517-851A-8F194DA61C99}"/>
              </a:ext>
            </a:extLst>
          </p:cNvPr>
          <p:cNvSpPr/>
          <p:nvPr/>
        </p:nvSpPr>
        <p:spPr bwMode="white">
          <a:xfrm>
            <a:off x="3986666" y="3136015"/>
            <a:ext cx="200000" cy="228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F5A3811E-188A-B3C6-1AB4-0ACCA06EBF02}"/>
              </a:ext>
            </a:extLst>
          </p:cNvPr>
          <p:cNvSpPr/>
          <p:nvPr/>
        </p:nvSpPr>
        <p:spPr bwMode="white">
          <a:xfrm>
            <a:off x="6062857" y="3145553"/>
            <a:ext cx="152380" cy="219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5437DA16-AB26-2441-854A-5A6C1689BF17}"/>
              </a:ext>
            </a:extLst>
          </p:cNvPr>
          <p:cNvSpPr/>
          <p:nvPr/>
        </p:nvSpPr>
        <p:spPr bwMode="white">
          <a:xfrm>
            <a:off x="8091428" y="3136015"/>
            <a:ext cx="219047" cy="238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57D3F04C-EA80-D86F-9DBF-75BA2F91B5F8}"/>
              </a:ext>
            </a:extLst>
          </p:cNvPr>
          <p:cNvSpPr/>
          <p:nvPr/>
        </p:nvSpPr>
        <p:spPr bwMode="white">
          <a:xfrm>
            <a:off x="10148571" y="3145553"/>
            <a:ext cx="219047" cy="228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31069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自定义</PresentationFormat>
  <Paragraphs>0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默认设计模板</vt:lpstr>
      <vt:lpstr>幻灯片 1</vt:lpstr>
      <vt:lpstr>幻灯片 2</vt:lpstr>
      <vt:lpstr>幻灯片 3</vt:lpstr>
      <vt:lpstr>幻灯片 4</vt:lpstr>
      <vt:lpstr>幻灯片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62</cp:revision>
  <dcterms:created xsi:type="dcterms:W3CDTF">2015-09-16T06:44:00Z</dcterms:created>
  <dcterms:modified xsi:type="dcterms:W3CDTF">2024-08-14T07:58:57Z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