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0" y="3076575"/>
            <a:ext cx="45720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89D89A0-D3BD-5F3F-CA81-ECDD624396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857232"/>
            <a:ext cx="10800000" cy="2757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984" y="2500306"/>
            <a:ext cx="656516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EB22818-2394-C024-7341-0A3F7F75FF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3E0910B-546A-6C3C-A95B-955ADF519489}"/>
              </a:ext>
            </a:extLst>
          </p:cNvPr>
          <p:cNvSpPr/>
          <p:nvPr/>
        </p:nvSpPr>
        <p:spPr bwMode="white">
          <a:xfrm>
            <a:off x="5234285" y="2631426"/>
            <a:ext cx="219047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93BB710-5011-133A-5E6B-CE1D643B82B6}"/>
              </a:ext>
            </a:extLst>
          </p:cNvPr>
          <p:cNvSpPr/>
          <p:nvPr/>
        </p:nvSpPr>
        <p:spPr bwMode="white">
          <a:xfrm>
            <a:off x="6120000" y="2631426"/>
            <a:ext cx="209523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37B04B3-AD13-8337-274A-D5E6B5222484}"/>
              </a:ext>
            </a:extLst>
          </p:cNvPr>
          <p:cNvSpPr/>
          <p:nvPr/>
        </p:nvSpPr>
        <p:spPr bwMode="white">
          <a:xfrm>
            <a:off x="7205714" y="2631426"/>
            <a:ext cx="219047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42F0A27-5D43-83FE-8A21-EAA29B741469}"/>
              </a:ext>
            </a:extLst>
          </p:cNvPr>
          <p:cNvSpPr/>
          <p:nvPr/>
        </p:nvSpPr>
        <p:spPr bwMode="white">
          <a:xfrm>
            <a:off x="8253333" y="2631426"/>
            <a:ext cx="209523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2A547A8-84B7-850D-DE3F-C36AAA596FDF}"/>
              </a:ext>
            </a:extLst>
          </p:cNvPr>
          <p:cNvSpPr/>
          <p:nvPr/>
        </p:nvSpPr>
        <p:spPr bwMode="white">
          <a:xfrm>
            <a:off x="9148571" y="2631426"/>
            <a:ext cx="209523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5B1661B-7BF6-5352-3F3C-93D8A1366765}"/>
              </a:ext>
            </a:extLst>
          </p:cNvPr>
          <p:cNvSpPr/>
          <p:nvPr/>
        </p:nvSpPr>
        <p:spPr bwMode="white">
          <a:xfrm>
            <a:off x="10062857" y="2631426"/>
            <a:ext cx="152380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85B4CBE0-A59A-5E0F-B0E1-2CE3410FB7A2}"/>
              </a:ext>
            </a:extLst>
          </p:cNvPr>
          <p:cNvSpPr/>
          <p:nvPr/>
        </p:nvSpPr>
        <p:spPr bwMode="white">
          <a:xfrm>
            <a:off x="10872380" y="2631426"/>
            <a:ext cx="209523" cy="22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006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39B86A2-9E4B-B37E-A4BC-145A05B3D5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47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7770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894867-1CE5-A400-9BB3-3A5C544B8C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1000108"/>
            <a:ext cx="10800000" cy="3839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B4753B6-3537-6BE8-2529-56178A71EDF0}"/>
              </a:ext>
            </a:extLst>
          </p:cNvPr>
          <p:cNvSpPr/>
          <p:nvPr/>
        </p:nvSpPr>
        <p:spPr bwMode="white">
          <a:xfrm>
            <a:off x="2561968" y="1400252"/>
            <a:ext cx="180952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327A44D-434E-AD1C-40F3-BAFA54C74518}"/>
              </a:ext>
            </a:extLst>
          </p:cNvPr>
          <p:cNvSpPr/>
          <p:nvPr/>
        </p:nvSpPr>
        <p:spPr bwMode="white">
          <a:xfrm>
            <a:off x="3590540" y="1400252"/>
            <a:ext cx="257142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BBA7727-0969-C16B-C26B-59294507031F}"/>
              </a:ext>
            </a:extLst>
          </p:cNvPr>
          <p:cNvSpPr/>
          <p:nvPr/>
        </p:nvSpPr>
        <p:spPr bwMode="white">
          <a:xfrm>
            <a:off x="2552445" y="2352978"/>
            <a:ext cx="200000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9447B38-3D49-F0FB-D875-528D5FEB8A79}"/>
              </a:ext>
            </a:extLst>
          </p:cNvPr>
          <p:cNvSpPr/>
          <p:nvPr/>
        </p:nvSpPr>
        <p:spPr bwMode="white">
          <a:xfrm>
            <a:off x="3609588" y="2352978"/>
            <a:ext cx="228571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24874EE-2FE5-33A3-2984-8F44E422ED3A}"/>
              </a:ext>
            </a:extLst>
          </p:cNvPr>
          <p:cNvSpPr/>
          <p:nvPr/>
        </p:nvSpPr>
        <p:spPr bwMode="white">
          <a:xfrm>
            <a:off x="2447683" y="3305704"/>
            <a:ext cx="219047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18B05B6-D0A2-1A4C-FADC-D62D5DE3B4C4}"/>
              </a:ext>
            </a:extLst>
          </p:cNvPr>
          <p:cNvSpPr/>
          <p:nvPr/>
        </p:nvSpPr>
        <p:spPr bwMode="white">
          <a:xfrm>
            <a:off x="3266730" y="3305704"/>
            <a:ext cx="209523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C8875EC2-1A25-3565-18F8-38229C3F0CE0}"/>
              </a:ext>
            </a:extLst>
          </p:cNvPr>
          <p:cNvSpPr/>
          <p:nvPr/>
        </p:nvSpPr>
        <p:spPr bwMode="white">
          <a:xfrm>
            <a:off x="2704826" y="4258430"/>
            <a:ext cx="228571" cy="20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5B8EED19-3B35-6F5C-8F6D-B5C03759B158}"/>
              </a:ext>
            </a:extLst>
          </p:cNvPr>
          <p:cNvSpPr/>
          <p:nvPr/>
        </p:nvSpPr>
        <p:spPr bwMode="white">
          <a:xfrm>
            <a:off x="3761968" y="4258430"/>
            <a:ext cx="200000" cy="2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3258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041FC9E-078D-B6F3-1191-D95B896002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6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526E0F9-31CD-61AF-F3FE-2C7E074D7AFC}"/>
              </a:ext>
            </a:extLst>
          </p:cNvPr>
          <p:cNvSpPr/>
          <p:nvPr/>
        </p:nvSpPr>
        <p:spPr bwMode="white">
          <a:xfrm>
            <a:off x="1605714" y="1686698"/>
            <a:ext cx="228571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8E1764F-9FB0-4171-9FA3-100B50C6888E}"/>
              </a:ext>
            </a:extLst>
          </p:cNvPr>
          <p:cNvSpPr/>
          <p:nvPr/>
        </p:nvSpPr>
        <p:spPr bwMode="white">
          <a:xfrm>
            <a:off x="6786666" y="1686698"/>
            <a:ext cx="285715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45545477-0C7C-9987-C323-A9A2ACFA24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9654" y="3942593"/>
            <a:ext cx="10800000" cy="2129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7B77E9F-BBDC-11AD-6A42-489AC535DCA3}"/>
              </a:ext>
            </a:extLst>
          </p:cNvPr>
          <p:cNvSpPr/>
          <p:nvPr/>
        </p:nvSpPr>
        <p:spPr bwMode="white">
          <a:xfrm>
            <a:off x="1652511" y="4028541"/>
            <a:ext cx="228571" cy="2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9C54DE9-5DB9-EA33-2869-031061DB6408}"/>
              </a:ext>
            </a:extLst>
          </p:cNvPr>
          <p:cNvSpPr/>
          <p:nvPr/>
        </p:nvSpPr>
        <p:spPr bwMode="white">
          <a:xfrm>
            <a:off x="6833463" y="4028541"/>
            <a:ext cx="276190" cy="2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965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8F5ACD5-4019-0F24-D646-6EF180980E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7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39F5BF6-8CC6-5AC2-8AF7-3748D7995CB4}"/>
              </a:ext>
            </a:extLst>
          </p:cNvPr>
          <p:cNvSpPr/>
          <p:nvPr/>
        </p:nvSpPr>
        <p:spPr bwMode="white">
          <a:xfrm>
            <a:off x="4653333" y="4726607"/>
            <a:ext cx="228571" cy="20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EBBAD70-3486-7C5C-383D-45F3EE13A229}"/>
              </a:ext>
            </a:extLst>
          </p:cNvPr>
          <p:cNvSpPr/>
          <p:nvPr/>
        </p:nvSpPr>
        <p:spPr bwMode="white">
          <a:xfrm>
            <a:off x="6320000" y="4774267"/>
            <a:ext cx="190476" cy="20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5815960-D43F-F722-DD39-7CD0024FA586}"/>
              </a:ext>
            </a:extLst>
          </p:cNvPr>
          <p:cNvSpPr/>
          <p:nvPr/>
        </p:nvSpPr>
        <p:spPr bwMode="white">
          <a:xfrm>
            <a:off x="3186666" y="4936312"/>
            <a:ext cx="209523" cy="20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0574889-D270-82BB-BB2C-EF1139F6BCA0}"/>
              </a:ext>
            </a:extLst>
          </p:cNvPr>
          <p:cNvSpPr/>
          <p:nvPr/>
        </p:nvSpPr>
        <p:spPr bwMode="white">
          <a:xfrm>
            <a:off x="8739047" y="5031633"/>
            <a:ext cx="228572" cy="20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B942750-D8B8-31E4-AC5D-34F729F8F573}"/>
              </a:ext>
            </a:extLst>
          </p:cNvPr>
          <p:cNvSpPr/>
          <p:nvPr/>
        </p:nvSpPr>
        <p:spPr bwMode="white">
          <a:xfrm>
            <a:off x="9824761" y="5126953"/>
            <a:ext cx="200000" cy="20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748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6755DC1-CFDB-3A85-4370-B5F58F0D51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8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D76C1CD-AC7E-9EC1-B340-4103B6C637CE}"/>
              </a:ext>
            </a:extLst>
          </p:cNvPr>
          <p:cNvSpPr/>
          <p:nvPr/>
        </p:nvSpPr>
        <p:spPr bwMode="white">
          <a:xfrm>
            <a:off x="1577142" y="3440593"/>
            <a:ext cx="285714" cy="22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9744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378CE17-A0C9-7585-B4A8-C20B279F6E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6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020FE8D-0587-ED14-7F56-9E29A81C1212}"/>
              </a:ext>
            </a:extLst>
          </p:cNvPr>
          <p:cNvSpPr/>
          <p:nvPr/>
        </p:nvSpPr>
        <p:spPr bwMode="white">
          <a:xfrm>
            <a:off x="1062857" y="951842"/>
            <a:ext cx="228571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72979C0-0AAA-3966-8129-F252A0E9D8E9}"/>
              </a:ext>
            </a:extLst>
          </p:cNvPr>
          <p:cNvSpPr/>
          <p:nvPr/>
        </p:nvSpPr>
        <p:spPr bwMode="white">
          <a:xfrm>
            <a:off x="1062857" y="2599910"/>
            <a:ext cx="228571" cy="2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DCBFBB68-3358-26C4-407C-4FF45F79AB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4164137"/>
            <a:ext cx="10800000" cy="162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5E594F8-76D7-0E80-3688-DEEEE2124F2A}"/>
              </a:ext>
            </a:extLst>
          </p:cNvPr>
          <p:cNvSpPr/>
          <p:nvPr/>
        </p:nvSpPr>
        <p:spPr bwMode="white">
          <a:xfrm>
            <a:off x="1071483" y="4288196"/>
            <a:ext cx="247619" cy="2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760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