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0663" y="3067050"/>
            <a:ext cx="92106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068D09C-53F5-ADAF-5CE5-5BF36B199B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4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AFEF65F-65F6-7798-422E-762E5F318F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8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004CE41E-593D-F4F4-B5E0-6C395DCAE5FB}"/>
              </a:ext>
            </a:extLst>
          </p:cNvPr>
          <p:cNvSpPr/>
          <p:nvPr/>
        </p:nvSpPr>
        <p:spPr bwMode="white">
          <a:xfrm>
            <a:off x="1215238" y="923290"/>
            <a:ext cx="314285" cy="33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5189AB3-69F7-4B04-52D6-93EC0E0884C7}"/>
              </a:ext>
            </a:extLst>
          </p:cNvPr>
          <p:cNvSpPr/>
          <p:nvPr/>
        </p:nvSpPr>
        <p:spPr bwMode="white">
          <a:xfrm>
            <a:off x="1186666" y="2095381"/>
            <a:ext cx="371428" cy="33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7E230DF8-64A5-3268-2182-0F849D8197D3}"/>
              </a:ext>
            </a:extLst>
          </p:cNvPr>
          <p:cNvSpPr/>
          <p:nvPr/>
        </p:nvSpPr>
        <p:spPr bwMode="white">
          <a:xfrm>
            <a:off x="1215238" y="3267471"/>
            <a:ext cx="314285" cy="33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2762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6E73CA6-BD75-A4F4-83DE-F846680789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44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70373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902" y="1000108"/>
            <a:ext cx="9848850" cy="395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5" name="直接连接符 4"/>
          <p:cNvCxnSpPr/>
          <p:nvPr/>
        </p:nvCxnSpPr>
        <p:spPr>
          <a:xfrm>
            <a:off x="2238348" y="2857496"/>
            <a:ext cx="7858180" cy="1000132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5400000">
            <a:off x="5667372" y="3429000"/>
            <a:ext cx="1214446" cy="71438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10800000" flipV="1">
            <a:off x="2452662" y="2857496"/>
            <a:ext cx="7786742" cy="1071570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9949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08016BD-4AD2-8938-E443-A4DAF87A74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11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0D38423-9962-39C8-596B-95507439248B}"/>
              </a:ext>
            </a:extLst>
          </p:cNvPr>
          <p:cNvSpPr/>
          <p:nvPr/>
        </p:nvSpPr>
        <p:spPr bwMode="white">
          <a:xfrm>
            <a:off x="1367619" y="3314782"/>
            <a:ext cx="323809" cy="34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0F9F2CBA-AA31-0A33-C8BD-994764F2F974}"/>
              </a:ext>
            </a:extLst>
          </p:cNvPr>
          <p:cNvSpPr/>
          <p:nvPr/>
        </p:nvSpPr>
        <p:spPr bwMode="white">
          <a:xfrm>
            <a:off x="3186666" y="3324310"/>
            <a:ext cx="295238" cy="323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1AF2EB9-186A-971E-2F98-538D22706A0A}"/>
              </a:ext>
            </a:extLst>
          </p:cNvPr>
          <p:cNvSpPr/>
          <p:nvPr/>
        </p:nvSpPr>
        <p:spPr bwMode="white">
          <a:xfrm>
            <a:off x="4958095" y="3324310"/>
            <a:ext cx="371428" cy="323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7837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