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1" r:id="rId4"/>
    <p:sldId id="330" r:id="rId5"/>
    <p:sldId id="329" r:id="rId6"/>
    <p:sldId id="328" r:id="rId7"/>
    <p:sldId id="326" r:id="rId8"/>
    <p:sldId id="325" r:id="rId9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-442" y="-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81425" y="3067050"/>
            <a:ext cx="4629150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F8D3099-9CDC-E997-B464-283380F9AAD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759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3968" y="3429000"/>
            <a:ext cx="1285884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60" y="3429000"/>
            <a:ext cx="1285884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53190" y="3429000"/>
            <a:ext cx="1285884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882082" y="3429000"/>
            <a:ext cx="1285884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218BBC3-C89E-6D12-1F59-D3FA57FD12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903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A5CE354C-4972-002D-B6CF-2879995D68F1}"/>
              </a:ext>
            </a:extLst>
          </p:cNvPr>
          <p:cNvSpPr/>
          <p:nvPr/>
        </p:nvSpPr>
        <p:spPr bwMode="white">
          <a:xfrm>
            <a:off x="3586666" y="4127016"/>
            <a:ext cx="1219047" cy="238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8D2B1435-A51C-7643-E9E0-87A3C243EB10}"/>
              </a:ext>
            </a:extLst>
          </p:cNvPr>
          <p:cNvSpPr/>
          <p:nvPr/>
        </p:nvSpPr>
        <p:spPr bwMode="white">
          <a:xfrm>
            <a:off x="7900952" y="4127016"/>
            <a:ext cx="1104761" cy="238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04818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237D194-9624-978B-A23B-8580CB3E673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39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5B5AC800-BA7A-7457-A827-EFA825E81738}"/>
              </a:ext>
            </a:extLst>
          </p:cNvPr>
          <p:cNvSpPr/>
          <p:nvPr/>
        </p:nvSpPr>
        <p:spPr bwMode="white">
          <a:xfrm>
            <a:off x="1577142" y="3937412"/>
            <a:ext cx="285714" cy="238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33959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EB36651-10E7-16DA-E6C0-68A5337946A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388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875CD3B1-DC2A-4DDB-6834-E868E7F22F54}"/>
              </a:ext>
            </a:extLst>
          </p:cNvPr>
          <p:cNvSpPr/>
          <p:nvPr/>
        </p:nvSpPr>
        <p:spPr bwMode="white">
          <a:xfrm>
            <a:off x="1062857" y="980412"/>
            <a:ext cx="228571" cy="238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9CA2B0F2-7C1A-E8CD-6D4B-1202EEF2EFBD}"/>
              </a:ext>
            </a:extLst>
          </p:cNvPr>
          <p:cNvSpPr/>
          <p:nvPr/>
        </p:nvSpPr>
        <p:spPr bwMode="white">
          <a:xfrm>
            <a:off x="1034285" y="2171143"/>
            <a:ext cx="276190" cy="22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AC08FF94-1A67-2E4F-5DF6-86866A9B3649}"/>
              </a:ext>
            </a:extLst>
          </p:cNvPr>
          <p:cNvSpPr/>
          <p:nvPr/>
        </p:nvSpPr>
        <p:spPr bwMode="white">
          <a:xfrm>
            <a:off x="1062857" y="3352349"/>
            <a:ext cx="228571" cy="22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62869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8F3E897-5BCC-5901-A33E-0066471F874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579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472995AB-00D7-B0D6-3491-A45519BF06A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81026" y="3286124"/>
            <a:ext cx="10800000" cy="2970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13CF0455-FD4A-1065-63BE-DA9D04CE66A0}"/>
              </a:ext>
            </a:extLst>
          </p:cNvPr>
          <p:cNvSpPr/>
          <p:nvPr/>
        </p:nvSpPr>
        <p:spPr bwMode="white">
          <a:xfrm>
            <a:off x="1214359" y="3438964"/>
            <a:ext cx="247619" cy="2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A7F4F09B-7910-3F1C-DC3D-760ED188831A}"/>
              </a:ext>
            </a:extLst>
          </p:cNvPr>
          <p:cNvSpPr/>
          <p:nvPr/>
        </p:nvSpPr>
        <p:spPr bwMode="white">
          <a:xfrm>
            <a:off x="1242930" y="4031222"/>
            <a:ext cx="200000" cy="2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E1D1407B-AC53-89DA-804B-6E01C2B3D76F}"/>
              </a:ext>
            </a:extLst>
          </p:cNvPr>
          <p:cNvSpPr/>
          <p:nvPr/>
        </p:nvSpPr>
        <p:spPr bwMode="white">
          <a:xfrm>
            <a:off x="1242930" y="4623479"/>
            <a:ext cx="200000" cy="2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B38C904D-37D2-4168-5295-26DB7E05A271}"/>
              </a:ext>
            </a:extLst>
          </p:cNvPr>
          <p:cNvSpPr/>
          <p:nvPr/>
        </p:nvSpPr>
        <p:spPr bwMode="white">
          <a:xfrm>
            <a:off x="1242930" y="5215737"/>
            <a:ext cx="200000" cy="238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11964E76-C2F7-FD3D-077D-B0CBA228149C}"/>
              </a:ext>
            </a:extLst>
          </p:cNvPr>
          <p:cNvSpPr/>
          <p:nvPr/>
        </p:nvSpPr>
        <p:spPr bwMode="white">
          <a:xfrm>
            <a:off x="1214359" y="5807994"/>
            <a:ext cx="247619" cy="2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10344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9F30374-B0C1-A167-E979-9E2433FBCA1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878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F68E5140-D1D2-0D1B-5359-68F1610BEF72}"/>
              </a:ext>
            </a:extLst>
          </p:cNvPr>
          <p:cNvSpPr/>
          <p:nvPr/>
        </p:nvSpPr>
        <p:spPr bwMode="white">
          <a:xfrm>
            <a:off x="1605714" y="1914271"/>
            <a:ext cx="238095" cy="238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C9201E83-43FF-EC86-A728-CFE84C0CD775}"/>
              </a:ext>
            </a:extLst>
          </p:cNvPr>
          <p:cNvSpPr/>
          <p:nvPr/>
        </p:nvSpPr>
        <p:spPr bwMode="white">
          <a:xfrm>
            <a:off x="1615238" y="2514579"/>
            <a:ext cx="219047" cy="228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AE336375-C756-CDB8-3E18-75BFC7CEB9B1}"/>
              </a:ext>
            </a:extLst>
          </p:cNvPr>
          <p:cNvSpPr/>
          <p:nvPr/>
        </p:nvSpPr>
        <p:spPr bwMode="white">
          <a:xfrm>
            <a:off x="1615238" y="3105359"/>
            <a:ext cx="228571" cy="238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E1F7BBE7-8488-810E-41DD-4C26CA04E587}"/>
              </a:ext>
            </a:extLst>
          </p:cNvPr>
          <p:cNvSpPr/>
          <p:nvPr/>
        </p:nvSpPr>
        <p:spPr bwMode="white">
          <a:xfrm>
            <a:off x="1586666" y="3696139"/>
            <a:ext cx="276190" cy="238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DDAAB727-220B-5102-6863-BFA6946D2D40}"/>
              </a:ext>
            </a:extLst>
          </p:cNvPr>
          <p:cNvSpPr/>
          <p:nvPr/>
        </p:nvSpPr>
        <p:spPr bwMode="white">
          <a:xfrm>
            <a:off x="1605714" y="4296447"/>
            <a:ext cx="247619" cy="228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38596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1CF6B3A-45C4-7145-B441-5C5A601D77E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254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0315967F-8680-D7DE-1153-6803A0D8466A}"/>
              </a:ext>
            </a:extLst>
          </p:cNvPr>
          <p:cNvSpPr/>
          <p:nvPr/>
        </p:nvSpPr>
        <p:spPr bwMode="white">
          <a:xfrm>
            <a:off x="5977142" y="3866969"/>
            <a:ext cx="247619" cy="238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B10685BF-7887-D0C3-CC23-72967165F594}"/>
              </a:ext>
            </a:extLst>
          </p:cNvPr>
          <p:cNvSpPr/>
          <p:nvPr/>
        </p:nvSpPr>
        <p:spPr bwMode="white">
          <a:xfrm>
            <a:off x="7958095" y="3866969"/>
            <a:ext cx="247619" cy="238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60624C65-4AF6-8EB1-7890-87F54F82FF3E}"/>
              </a:ext>
            </a:extLst>
          </p:cNvPr>
          <p:cNvSpPr/>
          <p:nvPr/>
        </p:nvSpPr>
        <p:spPr bwMode="white">
          <a:xfrm>
            <a:off x="9939047" y="3866969"/>
            <a:ext cx="219047" cy="238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7549D606-CBE2-B3B4-5B4E-653349A199BD}"/>
              </a:ext>
            </a:extLst>
          </p:cNvPr>
          <p:cNvSpPr/>
          <p:nvPr/>
        </p:nvSpPr>
        <p:spPr bwMode="white">
          <a:xfrm>
            <a:off x="5996190" y="5686541"/>
            <a:ext cx="219047" cy="228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F42BFB89-BCA4-5C3B-F79F-8387ED469E4A}"/>
              </a:ext>
            </a:extLst>
          </p:cNvPr>
          <p:cNvSpPr/>
          <p:nvPr/>
        </p:nvSpPr>
        <p:spPr bwMode="white">
          <a:xfrm>
            <a:off x="7939047" y="5686541"/>
            <a:ext cx="276190" cy="228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43457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自定义</PresentationFormat>
  <Paragraphs>0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62</cp:revision>
  <dcterms:created xsi:type="dcterms:W3CDTF">2015-09-16T06:44:00Z</dcterms:created>
  <dcterms:modified xsi:type="dcterms:W3CDTF">2024-08-14T07:12:46Z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