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5238" y="3062288"/>
            <a:ext cx="45815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A21514A-2AB8-1C0E-3B18-86FC726A88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0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3714F92-4A96-50EC-8C5C-C9ECE53EAAE4}"/>
              </a:ext>
            </a:extLst>
          </p:cNvPr>
          <p:cNvSpPr/>
          <p:nvPr/>
        </p:nvSpPr>
        <p:spPr bwMode="white">
          <a:xfrm>
            <a:off x="1596190" y="4428287"/>
            <a:ext cx="228571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6B8E73E-51B8-F4DE-B4EC-B5E1F4F22C4D}"/>
              </a:ext>
            </a:extLst>
          </p:cNvPr>
          <p:cNvSpPr/>
          <p:nvPr/>
        </p:nvSpPr>
        <p:spPr bwMode="white">
          <a:xfrm>
            <a:off x="3120000" y="4428287"/>
            <a:ext cx="219047" cy="25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BF8790C-045D-4B38-AD99-BF910663574D}"/>
              </a:ext>
            </a:extLst>
          </p:cNvPr>
          <p:cNvSpPr/>
          <p:nvPr/>
        </p:nvSpPr>
        <p:spPr bwMode="white">
          <a:xfrm>
            <a:off x="4634285" y="4437811"/>
            <a:ext cx="247619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7A818B1-3B13-1A0E-639B-587D5BBCD88B}"/>
              </a:ext>
            </a:extLst>
          </p:cNvPr>
          <p:cNvSpPr/>
          <p:nvPr/>
        </p:nvSpPr>
        <p:spPr bwMode="white">
          <a:xfrm>
            <a:off x="6186666" y="4437811"/>
            <a:ext cx="161904" cy="247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687A6603-BC84-87F5-4EA8-6DF4C43267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6792" y="4786322"/>
            <a:ext cx="10800000" cy="173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38216" y="5643578"/>
            <a:ext cx="185738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7108" y="5643578"/>
            <a:ext cx="185738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24562" y="5643578"/>
            <a:ext cx="185738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16" y="5643578"/>
            <a:ext cx="185738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590693E-138E-FCE5-7157-E28FD8D04A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6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24DDEC2-7E07-7377-2D02-30F85219EE65}"/>
              </a:ext>
            </a:extLst>
          </p:cNvPr>
          <p:cNvSpPr/>
          <p:nvPr/>
        </p:nvSpPr>
        <p:spPr bwMode="white">
          <a:xfrm>
            <a:off x="1691428" y="2105383"/>
            <a:ext cx="295238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FE0BB05-789A-7824-AAC2-5C79FBA1F010}"/>
              </a:ext>
            </a:extLst>
          </p:cNvPr>
          <p:cNvSpPr/>
          <p:nvPr/>
        </p:nvSpPr>
        <p:spPr bwMode="white">
          <a:xfrm>
            <a:off x="1720000" y="3535292"/>
            <a:ext cx="247619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3610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F169179-AD04-A5E1-BA71-AC950E5FA3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000108"/>
            <a:ext cx="10800000" cy="433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31C9D4F-5A6C-D190-25BA-EC68F5616BC2}"/>
              </a:ext>
            </a:extLst>
          </p:cNvPr>
          <p:cNvSpPr/>
          <p:nvPr/>
        </p:nvSpPr>
        <p:spPr bwMode="white">
          <a:xfrm>
            <a:off x="1376282" y="1591121"/>
            <a:ext cx="304761" cy="26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8F4F4EF-7ABC-F106-C6FB-B6E98F4DC2BC}"/>
              </a:ext>
            </a:extLst>
          </p:cNvPr>
          <p:cNvSpPr/>
          <p:nvPr/>
        </p:nvSpPr>
        <p:spPr bwMode="white">
          <a:xfrm>
            <a:off x="1376282" y="3020994"/>
            <a:ext cx="304761" cy="2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C2385209-0003-7033-CEC2-319F57C47BB0}"/>
              </a:ext>
            </a:extLst>
          </p:cNvPr>
          <p:cNvSpPr/>
          <p:nvPr/>
        </p:nvSpPr>
        <p:spPr bwMode="white">
          <a:xfrm>
            <a:off x="1414378" y="4450867"/>
            <a:ext cx="247619" cy="2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439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ADDA444-A8BD-8989-4F34-17CABA192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2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C662B47-8A73-65DB-0D6D-7E9C814F97F4}"/>
              </a:ext>
            </a:extLst>
          </p:cNvPr>
          <p:cNvSpPr/>
          <p:nvPr/>
        </p:nvSpPr>
        <p:spPr bwMode="white">
          <a:xfrm>
            <a:off x="1710476" y="2857962"/>
            <a:ext cx="266666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107E04B1-9701-E10E-F752-B632B0FC71A0}"/>
              </a:ext>
            </a:extLst>
          </p:cNvPr>
          <p:cNvSpPr/>
          <p:nvPr/>
        </p:nvSpPr>
        <p:spPr bwMode="white">
          <a:xfrm>
            <a:off x="1681904" y="3486965"/>
            <a:ext cx="304761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04675D96-3517-45C4-9DB5-84C2E5DF0F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1092" y="4000504"/>
            <a:ext cx="11541800" cy="1714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EA9D4F6-72D6-46A9-BB7B-2CA0BCD0BE6E}"/>
              </a:ext>
            </a:extLst>
          </p:cNvPr>
          <p:cNvSpPr/>
          <p:nvPr/>
        </p:nvSpPr>
        <p:spPr bwMode="white">
          <a:xfrm>
            <a:off x="1734857" y="4115098"/>
            <a:ext cx="289177" cy="385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95B68641-4CEB-9E10-7750-41D1E16F0BAE}"/>
              </a:ext>
            </a:extLst>
          </p:cNvPr>
          <p:cNvSpPr/>
          <p:nvPr/>
        </p:nvSpPr>
        <p:spPr bwMode="white">
          <a:xfrm>
            <a:off x="1744380" y="4649870"/>
            <a:ext cx="351092" cy="493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517E6E8-ECA7-060A-85F9-F916580E22D0}"/>
              </a:ext>
            </a:extLst>
          </p:cNvPr>
          <p:cNvSpPr/>
          <p:nvPr/>
        </p:nvSpPr>
        <p:spPr bwMode="white">
          <a:xfrm>
            <a:off x="1725333" y="5184644"/>
            <a:ext cx="441577" cy="45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45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3BA0D19-95AF-0B9C-BFBA-923913F584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0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D45B693-3377-DC94-BAD8-8FF2813D1121}"/>
              </a:ext>
            </a:extLst>
          </p:cNvPr>
          <p:cNvSpPr/>
          <p:nvPr/>
        </p:nvSpPr>
        <p:spPr bwMode="white">
          <a:xfrm>
            <a:off x="5024761" y="2933092"/>
            <a:ext cx="209523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65D176E-62A7-0E3A-3307-E0467FEDB8B4}"/>
              </a:ext>
            </a:extLst>
          </p:cNvPr>
          <p:cNvSpPr/>
          <p:nvPr/>
        </p:nvSpPr>
        <p:spPr bwMode="white">
          <a:xfrm>
            <a:off x="9967619" y="2933092"/>
            <a:ext cx="228571" cy="22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xmlns="" id="{9D8AE06F-9E2B-4A65-B0F1-AE6FA6E932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447" r="54191"/>
          <a:stretch>
            <a:fillRect/>
          </a:stretch>
        </p:blipFill>
        <p:spPr>
          <a:xfrm>
            <a:off x="3524232" y="3357562"/>
            <a:ext cx="4947372" cy="298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310214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63C10197-7734-06E1-477F-9F5AD3C7A0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60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912DFEB2-0801-DCDD-11BF-2D0F900A7158}"/>
              </a:ext>
            </a:extLst>
          </p:cNvPr>
          <p:cNvSpPr/>
          <p:nvPr/>
        </p:nvSpPr>
        <p:spPr bwMode="white">
          <a:xfrm>
            <a:off x="4377142" y="2202207"/>
            <a:ext cx="276190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22EC7D4E-E7E4-7AAD-9DDF-ED0EE84B98CD}"/>
              </a:ext>
            </a:extLst>
          </p:cNvPr>
          <p:cNvSpPr/>
          <p:nvPr/>
        </p:nvSpPr>
        <p:spPr bwMode="white">
          <a:xfrm>
            <a:off x="9624761" y="2192664"/>
            <a:ext cx="247619" cy="24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xmlns="" id="{9D8AE06F-9E2B-4A65-B0F1-AE6FA6E932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447" r="54191"/>
          <a:stretch>
            <a:fillRect/>
          </a:stretch>
        </p:blipFill>
        <p:spPr>
          <a:xfrm>
            <a:off x="3238480" y="2857496"/>
            <a:ext cx="4947372" cy="298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4013380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D8AE06F-9E2B-4A65-B0F1-AE6FA6E93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2820"/>
          <a:stretch>
            <a:fillRect/>
          </a:stretch>
        </p:blipFill>
        <p:spPr>
          <a:xfrm>
            <a:off x="719999" y="827998"/>
            <a:ext cx="11748791" cy="2029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15E6DF3-7E49-4F9E-33AB-2FECA85BFDD8}"/>
              </a:ext>
            </a:extLst>
          </p:cNvPr>
          <p:cNvSpPr/>
          <p:nvPr/>
        </p:nvSpPr>
        <p:spPr bwMode="white">
          <a:xfrm>
            <a:off x="5381620" y="2357430"/>
            <a:ext cx="428628" cy="35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9D8AE06F-9E2B-4A65-B0F1-AE6FA6E93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0447" r="54191"/>
          <a:stretch>
            <a:fillRect/>
          </a:stretch>
        </p:blipFill>
        <p:spPr>
          <a:xfrm>
            <a:off x="3809984" y="3071810"/>
            <a:ext cx="4947372" cy="2988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495573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96140EE-1C9C-50FF-4091-0CD7ACA44E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50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CCAD7A0-789C-610C-639E-F8E3E80CAC88}"/>
              </a:ext>
            </a:extLst>
          </p:cNvPr>
          <p:cNvSpPr/>
          <p:nvPr/>
        </p:nvSpPr>
        <p:spPr bwMode="white">
          <a:xfrm>
            <a:off x="1634285" y="3307930"/>
            <a:ext cx="200000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52B2265-D9B5-663C-D1CD-ED6EAF40F4EC}"/>
              </a:ext>
            </a:extLst>
          </p:cNvPr>
          <p:cNvSpPr/>
          <p:nvPr/>
        </p:nvSpPr>
        <p:spPr bwMode="white">
          <a:xfrm>
            <a:off x="1634285" y="3851607"/>
            <a:ext cx="200000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D79537F0-F839-89AC-7FCC-EC97EC312066}"/>
              </a:ext>
            </a:extLst>
          </p:cNvPr>
          <p:cNvSpPr/>
          <p:nvPr/>
        </p:nvSpPr>
        <p:spPr bwMode="white">
          <a:xfrm>
            <a:off x="1605714" y="4385746"/>
            <a:ext cx="247619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4ADF764-EA73-67A9-B13D-1C892320008D}"/>
              </a:ext>
            </a:extLst>
          </p:cNvPr>
          <p:cNvSpPr/>
          <p:nvPr/>
        </p:nvSpPr>
        <p:spPr bwMode="white">
          <a:xfrm>
            <a:off x="1634285" y="4919885"/>
            <a:ext cx="200000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6EA4860-6464-F90A-C164-2403FC799DF7}"/>
              </a:ext>
            </a:extLst>
          </p:cNvPr>
          <p:cNvSpPr/>
          <p:nvPr/>
        </p:nvSpPr>
        <p:spPr bwMode="white">
          <a:xfrm>
            <a:off x="1605714" y="5463562"/>
            <a:ext cx="247619" cy="23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815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2024-08-14T08:01:21Z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