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0" r:id="rId5"/>
    <p:sldId id="329" r:id="rId6"/>
    <p:sldId id="328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2550" y="3043238"/>
            <a:ext cx="948690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5F5E8D2-C30E-F03F-705B-DEA8D2F4D3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D7CF05E-D7EB-B6DA-8C58-C07FBDA91EF7}"/>
              </a:ext>
            </a:extLst>
          </p:cNvPr>
          <p:cNvSpPr/>
          <p:nvPr/>
        </p:nvSpPr>
        <p:spPr bwMode="white">
          <a:xfrm>
            <a:off x="2548571" y="1581077"/>
            <a:ext cx="238095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5978B85-FDBD-593D-DA13-8E82568F72B2}"/>
              </a:ext>
            </a:extLst>
          </p:cNvPr>
          <p:cNvSpPr/>
          <p:nvPr/>
        </p:nvSpPr>
        <p:spPr bwMode="white">
          <a:xfrm>
            <a:off x="2396190" y="2095839"/>
            <a:ext cx="238095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4EB82E5-F8AB-D1B5-13C8-D9ABBA36BFC6}"/>
              </a:ext>
            </a:extLst>
          </p:cNvPr>
          <p:cNvSpPr/>
          <p:nvPr/>
        </p:nvSpPr>
        <p:spPr bwMode="white">
          <a:xfrm>
            <a:off x="3662857" y="2610601"/>
            <a:ext cx="238095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B436E93-73F8-ABA0-E80B-8B056A3F621F}"/>
              </a:ext>
            </a:extLst>
          </p:cNvPr>
          <p:cNvSpPr/>
          <p:nvPr/>
        </p:nvSpPr>
        <p:spPr bwMode="white">
          <a:xfrm>
            <a:off x="4615238" y="3115831"/>
            <a:ext cx="238095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1813ADBA-0723-7AEB-85DD-D7784BEDBE72}"/>
              </a:ext>
            </a:extLst>
          </p:cNvPr>
          <p:cNvSpPr/>
          <p:nvPr/>
        </p:nvSpPr>
        <p:spPr bwMode="white">
          <a:xfrm>
            <a:off x="3920000" y="3630593"/>
            <a:ext cx="295238" cy="24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763F2E2-AB2D-92FD-300A-2CED4A37BE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B83E85F-09F8-84A2-CE89-DB3B51823DA6}"/>
              </a:ext>
            </a:extLst>
          </p:cNvPr>
          <p:cNvSpPr/>
          <p:nvPr/>
        </p:nvSpPr>
        <p:spPr bwMode="white">
          <a:xfrm>
            <a:off x="1672380" y="1533342"/>
            <a:ext cx="238095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78AF73D-FC5D-94E6-70C2-A8D5625DE79A}"/>
              </a:ext>
            </a:extLst>
          </p:cNvPr>
          <p:cNvSpPr/>
          <p:nvPr/>
        </p:nvSpPr>
        <p:spPr bwMode="white">
          <a:xfrm>
            <a:off x="1653333" y="2553230"/>
            <a:ext cx="257142" cy="25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8B37A0E-56D4-F04B-E77C-627B004DDD2F}"/>
              </a:ext>
            </a:extLst>
          </p:cNvPr>
          <p:cNvSpPr/>
          <p:nvPr/>
        </p:nvSpPr>
        <p:spPr bwMode="white">
          <a:xfrm>
            <a:off x="1672380" y="3582650"/>
            <a:ext cx="238095" cy="247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CBD8C25F-B2DA-C1C6-EE80-84032DC58F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9654" y="4500570"/>
            <a:ext cx="10800000" cy="2087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2F8025A-AA97-F61B-DF87-9D33043C9272}"/>
              </a:ext>
            </a:extLst>
          </p:cNvPr>
          <p:cNvSpPr/>
          <p:nvPr/>
        </p:nvSpPr>
        <p:spPr bwMode="white">
          <a:xfrm>
            <a:off x="1642987" y="4643561"/>
            <a:ext cx="295238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2E6D2186-11A0-4E46-2458-78DFE31C5E7D}"/>
              </a:ext>
            </a:extLst>
          </p:cNvPr>
          <p:cNvSpPr/>
          <p:nvPr/>
        </p:nvSpPr>
        <p:spPr bwMode="white">
          <a:xfrm>
            <a:off x="1662034" y="5663564"/>
            <a:ext cx="257142" cy="257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8100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BEE5F4A-9685-5BFA-577D-20D84AD40C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65E3C1A-D124-128F-A056-316B530D28B5}"/>
              </a:ext>
            </a:extLst>
          </p:cNvPr>
          <p:cNvSpPr/>
          <p:nvPr/>
        </p:nvSpPr>
        <p:spPr bwMode="white">
          <a:xfrm>
            <a:off x="1634285" y="1933358"/>
            <a:ext cx="295238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2C4D105-825B-1EB7-64DB-988CA6E9954E}"/>
              </a:ext>
            </a:extLst>
          </p:cNvPr>
          <p:cNvSpPr/>
          <p:nvPr/>
        </p:nvSpPr>
        <p:spPr bwMode="white">
          <a:xfrm>
            <a:off x="1672380" y="3181651"/>
            <a:ext cx="238095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8A261AB-8C18-AB14-BCB1-FDEA3FD8A41F}"/>
              </a:ext>
            </a:extLst>
          </p:cNvPr>
          <p:cNvSpPr/>
          <p:nvPr/>
        </p:nvSpPr>
        <p:spPr bwMode="white">
          <a:xfrm>
            <a:off x="1634285" y="4439474"/>
            <a:ext cx="295238" cy="2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68512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2FA81EB-E30B-1E79-ABD4-2795FDB44C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6" y="1000108"/>
            <a:ext cx="10800000" cy="2487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CE49EDB-201C-B979-BA18-9B1007FB4633}"/>
              </a:ext>
            </a:extLst>
          </p:cNvPr>
          <p:cNvSpPr/>
          <p:nvPr/>
        </p:nvSpPr>
        <p:spPr bwMode="white">
          <a:xfrm>
            <a:off x="1252454" y="1524329"/>
            <a:ext cx="238095" cy="238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E3F2E54-BD23-C55C-3B6C-A6D2C9146579}"/>
              </a:ext>
            </a:extLst>
          </p:cNvPr>
          <p:cNvSpPr/>
          <p:nvPr/>
        </p:nvSpPr>
        <p:spPr bwMode="white">
          <a:xfrm>
            <a:off x="1214359" y="2772931"/>
            <a:ext cx="295238" cy="24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396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93A4036-5883-4A32-0249-595F2D779B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0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AC4BCCB-EA63-78FC-EEFF-2E0E3959EAB4}"/>
              </a:ext>
            </a:extLst>
          </p:cNvPr>
          <p:cNvSpPr/>
          <p:nvPr/>
        </p:nvSpPr>
        <p:spPr bwMode="white">
          <a:xfrm>
            <a:off x="1577142" y="1534104"/>
            <a:ext cx="285714" cy="2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D8C537C-FF92-7FF6-61CD-CFD5B8D910E3}"/>
              </a:ext>
            </a:extLst>
          </p:cNvPr>
          <p:cNvSpPr/>
          <p:nvPr/>
        </p:nvSpPr>
        <p:spPr bwMode="white">
          <a:xfrm>
            <a:off x="1615238" y="2602804"/>
            <a:ext cx="228571" cy="22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4C0DB62-2567-21B7-1B26-F60B94128F76}"/>
              </a:ext>
            </a:extLst>
          </p:cNvPr>
          <p:cNvSpPr/>
          <p:nvPr/>
        </p:nvSpPr>
        <p:spPr bwMode="white">
          <a:xfrm>
            <a:off x="1586666" y="3671504"/>
            <a:ext cx="276190" cy="229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75B44952-B373-91DE-7CFF-2AE69F8E8A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6792" y="4572008"/>
            <a:ext cx="10800000" cy="2189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8564E0F-5C37-B215-0978-B39CED7DFAD5}"/>
              </a:ext>
            </a:extLst>
          </p:cNvPr>
          <p:cNvSpPr/>
          <p:nvPr/>
        </p:nvSpPr>
        <p:spPr bwMode="white">
          <a:xfrm>
            <a:off x="1639649" y="4734544"/>
            <a:ext cx="228571" cy="23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B20A64E4-517A-4DF1-A434-AF33B458D5DA}"/>
              </a:ext>
            </a:extLst>
          </p:cNvPr>
          <p:cNvSpPr/>
          <p:nvPr/>
        </p:nvSpPr>
        <p:spPr bwMode="white">
          <a:xfrm>
            <a:off x="1639649" y="5805376"/>
            <a:ext cx="228571" cy="23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8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DD66E2D-4B93-FBC2-FFFE-606F2126AD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1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21BD54C-8DEB-2BBB-16F1-737646E318AC}"/>
              </a:ext>
            </a:extLst>
          </p:cNvPr>
          <p:cNvSpPr/>
          <p:nvPr/>
        </p:nvSpPr>
        <p:spPr bwMode="white">
          <a:xfrm>
            <a:off x="1605714" y="1592017"/>
            <a:ext cx="238095" cy="23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53AAE63-8CAD-F596-F4E7-21D97DA1653D}"/>
              </a:ext>
            </a:extLst>
          </p:cNvPr>
          <p:cNvSpPr/>
          <p:nvPr/>
        </p:nvSpPr>
        <p:spPr bwMode="white">
          <a:xfrm>
            <a:off x="1577142" y="2126830"/>
            <a:ext cx="285714" cy="23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8C7A54E-D858-6326-9B63-548C466848ED}"/>
              </a:ext>
            </a:extLst>
          </p:cNvPr>
          <p:cNvSpPr/>
          <p:nvPr/>
        </p:nvSpPr>
        <p:spPr bwMode="white">
          <a:xfrm>
            <a:off x="1615238" y="2661643"/>
            <a:ext cx="228571" cy="23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0748DDE7-C814-8436-56A2-78369C4F8F82}"/>
              </a:ext>
            </a:extLst>
          </p:cNvPr>
          <p:cNvSpPr/>
          <p:nvPr/>
        </p:nvSpPr>
        <p:spPr bwMode="white">
          <a:xfrm>
            <a:off x="1615238" y="3196456"/>
            <a:ext cx="219047" cy="22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1627CFA-24AD-04AB-4E89-B4983DD7ACAE}"/>
              </a:ext>
            </a:extLst>
          </p:cNvPr>
          <p:cNvSpPr/>
          <p:nvPr/>
        </p:nvSpPr>
        <p:spPr bwMode="white">
          <a:xfrm>
            <a:off x="1605714" y="3731269"/>
            <a:ext cx="247619" cy="22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1203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7BB88CB-113C-CA0F-47C9-FD1AB9EAB0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97442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FC79666-A426-038A-973E-491AFA0605D5}"/>
              </a:ext>
            </a:extLst>
          </p:cNvPr>
          <p:cNvSpPr/>
          <p:nvPr/>
        </p:nvSpPr>
        <p:spPr bwMode="white">
          <a:xfrm>
            <a:off x="2498710" y="2015365"/>
            <a:ext cx="189041" cy="20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0E3DC14-E6DE-445F-394D-7FADD6B87E35}"/>
              </a:ext>
            </a:extLst>
          </p:cNvPr>
          <p:cNvSpPr/>
          <p:nvPr/>
        </p:nvSpPr>
        <p:spPr bwMode="white">
          <a:xfrm>
            <a:off x="2507303" y="3452251"/>
            <a:ext cx="206227" cy="21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6D4C38C-76F9-47B8-4B7A-E099C8402D9D}"/>
              </a:ext>
            </a:extLst>
          </p:cNvPr>
          <p:cNvSpPr/>
          <p:nvPr/>
        </p:nvSpPr>
        <p:spPr bwMode="white">
          <a:xfrm>
            <a:off x="2481524" y="4415911"/>
            <a:ext cx="257784" cy="21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5918528-BAB4-758D-790F-F0C2AE3F66A2}"/>
              </a:ext>
            </a:extLst>
          </p:cNvPr>
          <p:cNvSpPr/>
          <p:nvPr/>
        </p:nvSpPr>
        <p:spPr bwMode="white">
          <a:xfrm>
            <a:off x="3040056" y="5379570"/>
            <a:ext cx="232005" cy="20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63A133F-3B1D-4451-30DF-95D247361B22}"/>
              </a:ext>
            </a:extLst>
          </p:cNvPr>
          <p:cNvSpPr/>
          <p:nvPr/>
        </p:nvSpPr>
        <p:spPr bwMode="white">
          <a:xfrm>
            <a:off x="2490116" y="6286520"/>
            <a:ext cx="248297" cy="28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6651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