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9" r:id="rId4"/>
    <p:sldId id="338" r:id="rId5"/>
    <p:sldId id="337" r:id="rId6"/>
    <p:sldId id="336" r:id="rId7"/>
    <p:sldId id="335" r:id="rId8"/>
    <p:sldId id="334" r:id="rId9"/>
    <p:sldId id="333" r:id="rId10"/>
    <p:sldId id="332" r:id="rId11"/>
    <p:sldId id="331" r:id="rId12"/>
    <p:sldId id="330" r:id="rId13"/>
    <p:sldId id="329" r:id="rId14"/>
    <p:sldId id="327" r:id="rId15"/>
    <p:sldId id="326" r:id="rId16"/>
    <p:sldId id="325" r:id="rId17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4708" autoAdjust="0"/>
    <p:restoredTop sz="94660"/>
  </p:normalViewPr>
  <p:slideViewPr>
    <p:cSldViewPr showGuides="1">
      <p:cViewPr varScale="1">
        <p:scale>
          <a:sx n="63" d="100"/>
          <a:sy n="63" d="100"/>
        </p:scale>
        <p:origin x="-221" y="-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429000" y="3024188"/>
            <a:ext cx="5334000" cy="809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00509031-BF54-FF31-7AC3-8A5BC6E6264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981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6FD0D25B-8A62-B815-BD6F-611962FC6AA4}"/>
              </a:ext>
            </a:extLst>
          </p:cNvPr>
          <p:cNvSpPr/>
          <p:nvPr/>
        </p:nvSpPr>
        <p:spPr bwMode="white">
          <a:xfrm>
            <a:off x="1062857" y="923441"/>
            <a:ext cx="295238" cy="2481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225A668B-BF2B-2030-47DD-2FC0E13F7D49}"/>
              </a:ext>
            </a:extLst>
          </p:cNvPr>
          <p:cNvSpPr/>
          <p:nvPr/>
        </p:nvSpPr>
        <p:spPr bwMode="white">
          <a:xfrm>
            <a:off x="1091428" y="2154645"/>
            <a:ext cx="238095" cy="2481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BE0ECBD4-F48C-B1BC-1FD7-E1D7AFE57B6A}"/>
              </a:ext>
            </a:extLst>
          </p:cNvPr>
          <p:cNvSpPr/>
          <p:nvPr/>
        </p:nvSpPr>
        <p:spPr bwMode="white">
          <a:xfrm>
            <a:off x="1081904" y="3385849"/>
            <a:ext cx="257142" cy="2481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099226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0BF8D0C9-CEE8-1D1F-564E-FF7B3217B83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8698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4916125F-CF46-B2EE-E4CB-1DF4D47554BD}"/>
              </a:ext>
            </a:extLst>
          </p:cNvPr>
          <p:cNvSpPr/>
          <p:nvPr/>
        </p:nvSpPr>
        <p:spPr bwMode="white">
          <a:xfrm>
            <a:off x="1596190" y="2143378"/>
            <a:ext cx="238095" cy="247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CABD2FA1-3549-B3CE-4492-149B1EA4F3BB}"/>
              </a:ext>
            </a:extLst>
          </p:cNvPr>
          <p:cNvSpPr/>
          <p:nvPr/>
        </p:nvSpPr>
        <p:spPr bwMode="white">
          <a:xfrm>
            <a:off x="1567619" y="3773306"/>
            <a:ext cx="285714" cy="247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8000708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C12BAAF7-97C1-0F48-A0EA-EBEFD84C451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908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BE936F5D-CC3A-4C15-B393-D298AE631EA5}"/>
              </a:ext>
            </a:extLst>
          </p:cNvPr>
          <p:cNvSpPr/>
          <p:nvPr/>
        </p:nvSpPr>
        <p:spPr bwMode="white">
          <a:xfrm>
            <a:off x="1091428" y="1552573"/>
            <a:ext cx="238095" cy="247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CBC6EEB2-A23A-592F-5D4B-DBF787CC8A55}"/>
              </a:ext>
            </a:extLst>
          </p:cNvPr>
          <p:cNvSpPr/>
          <p:nvPr/>
        </p:nvSpPr>
        <p:spPr bwMode="white">
          <a:xfrm>
            <a:off x="1062857" y="3182865"/>
            <a:ext cx="285714" cy="247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A1C351C8-C806-BA2E-8F52-3D0BBF6EB61E}"/>
              </a:ext>
            </a:extLst>
          </p:cNvPr>
          <p:cNvSpPr/>
          <p:nvPr/>
        </p:nvSpPr>
        <p:spPr bwMode="white">
          <a:xfrm>
            <a:off x="1091428" y="4517607"/>
            <a:ext cx="238095" cy="247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5011912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B12D1BBD-14D6-E1EF-298D-9DFCA8E7FF4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714356"/>
            <a:ext cx="10800000" cy="25552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xmlns="" id="{90065D70-8C96-B4B9-5D23-4BCD200F92F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238216" y="3059474"/>
            <a:ext cx="10800000" cy="37985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466F99AA-51F8-495B-C591-AAEF22570C16}"/>
              </a:ext>
            </a:extLst>
          </p:cNvPr>
          <p:cNvSpPr/>
          <p:nvPr/>
        </p:nvSpPr>
        <p:spPr bwMode="white">
          <a:xfrm>
            <a:off x="8847739" y="3536675"/>
            <a:ext cx="200001" cy="2099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F22A7FBB-58DC-651C-8B07-E2E0CC8D2A02}"/>
              </a:ext>
            </a:extLst>
          </p:cNvPr>
          <p:cNvSpPr/>
          <p:nvPr/>
        </p:nvSpPr>
        <p:spPr bwMode="white">
          <a:xfrm>
            <a:off x="1819168" y="4137949"/>
            <a:ext cx="209523" cy="2099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1472C1C0-490E-CE89-78EB-721DF9060135}"/>
              </a:ext>
            </a:extLst>
          </p:cNvPr>
          <p:cNvSpPr/>
          <p:nvPr/>
        </p:nvSpPr>
        <p:spPr bwMode="white">
          <a:xfrm>
            <a:off x="5781073" y="4452903"/>
            <a:ext cx="257142" cy="2099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xmlns="" id="{42015AA9-0BC4-6499-54FD-D8C2545213E3}"/>
              </a:ext>
            </a:extLst>
          </p:cNvPr>
          <p:cNvSpPr/>
          <p:nvPr/>
        </p:nvSpPr>
        <p:spPr bwMode="white">
          <a:xfrm>
            <a:off x="2981073" y="5311866"/>
            <a:ext cx="228571" cy="2195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xmlns="" id="{AFBB6FF3-D72C-CB42-D574-FA7710D308D7}"/>
              </a:ext>
            </a:extLst>
          </p:cNvPr>
          <p:cNvSpPr/>
          <p:nvPr/>
        </p:nvSpPr>
        <p:spPr bwMode="white">
          <a:xfrm>
            <a:off x="6619168" y="6342622"/>
            <a:ext cx="238095" cy="2099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1725737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4600D73C-784B-AEA2-7D3B-304BC0BA15A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1251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4705136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09587" y="1071546"/>
            <a:ext cx="10107841" cy="41434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5" name="直接连接符 4"/>
          <p:cNvCxnSpPr/>
          <p:nvPr/>
        </p:nvCxnSpPr>
        <p:spPr>
          <a:xfrm>
            <a:off x="2381224" y="3071810"/>
            <a:ext cx="3929090" cy="1000132"/>
          </a:xfrm>
          <a:prstGeom prst="line">
            <a:avLst/>
          </a:prstGeom>
          <a:ln w="19050">
            <a:solidFill>
              <a:srgbClr val="FF009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6524628" y="3000372"/>
            <a:ext cx="3214710" cy="1000132"/>
          </a:xfrm>
          <a:prstGeom prst="line">
            <a:avLst/>
          </a:prstGeom>
          <a:ln w="19050">
            <a:solidFill>
              <a:srgbClr val="FF009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rot="10800000" flipV="1">
            <a:off x="2381224" y="3000372"/>
            <a:ext cx="7643866" cy="1071570"/>
          </a:xfrm>
          <a:prstGeom prst="line">
            <a:avLst/>
          </a:prstGeom>
          <a:ln w="19050">
            <a:solidFill>
              <a:srgbClr val="FF009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4040073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BBD4F532-F701-BBE5-6E95-BA73DF34CDD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6083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49424A46-CD46-7930-B1DF-51C1A7308A86}"/>
              </a:ext>
            </a:extLst>
          </p:cNvPr>
          <p:cNvSpPr/>
          <p:nvPr/>
        </p:nvSpPr>
        <p:spPr bwMode="white">
          <a:xfrm>
            <a:off x="1043809" y="1478991"/>
            <a:ext cx="380952" cy="3159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D46919CB-2786-49EB-B8C0-F4D72A41B07F}"/>
              </a:ext>
            </a:extLst>
          </p:cNvPr>
          <p:cNvSpPr/>
          <p:nvPr/>
        </p:nvSpPr>
        <p:spPr bwMode="white">
          <a:xfrm>
            <a:off x="1139047" y="2139558"/>
            <a:ext cx="228571" cy="1723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3268684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B8D3A13C-0313-2883-1240-51FAAEF686C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267043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35D1C2DF-31A7-5577-7032-BD59E1FAA490}"/>
              </a:ext>
            </a:extLst>
          </p:cNvPr>
          <p:cNvSpPr/>
          <p:nvPr/>
        </p:nvSpPr>
        <p:spPr bwMode="white">
          <a:xfrm>
            <a:off x="1525790" y="2304054"/>
            <a:ext cx="280668" cy="2354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08645304-AD27-7860-4754-243577BD0CDD}"/>
              </a:ext>
            </a:extLst>
          </p:cNvPr>
          <p:cNvSpPr/>
          <p:nvPr/>
        </p:nvSpPr>
        <p:spPr bwMode="white">
          <a:xfrm>
            <a:off x="6496343" y="2304054"/>
            <a:ext cx="226345" cy="2354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65E4C1C4-DACD-8125-0D97-0C6008B85C14}"/>
              </a:ext>
            </a:extLst>
          </p:cNvPr>
          <p:cNvSpPr/>
          <p:nvPr/>
        </p:nvSpPr>
        <p:spPr bwMode="white">
          <a:xfrm>
            <a:off x="1552952" y="3834443"/>
            <a:ext cx="226345" cy="2354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2F26F47A-9B60-FB9D-4B15-49CB7A110CE8}"/>
              </a:ext>
            </a:extLst>
          </p:cNvPr>
          <p:cNvSpPr/>
          <p:nvPr/>
        </p:nvSpPr>
        <p:spPr bwMode="white">
          <a:xfrm>
            <a:off x="6469181" y="3834443"/>
            <a:ext cx="271614" cy="2354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xmlns="" id="{2D56B247-94CC-58F6-CA7B-0AD9882A4493}"/>
              </a:ext>
            </a:extLst>
          </p:cNvPr>
          <p:cNvSpPr/>
          <p:nvPr/>
        </p:nvSpPr>
        <p:spPr bwMode="white">
          <a:xfrm>
            <a:off x="1552952" y="5373887"/>
            <a:ext cx="226345" cy="2263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xmlns="" id="{08645304-AD27-7860-4754-243577BD0CDD}"/>
              </a:ext>
            </a:extLst>
          </p:cNvPr>
          <p:cNvSpPr/>
          <p:nvPr/>
        </p:nvSpPr>
        <p:spPr bwMode="white">
          <a:xfrm>
            <a:off x="9882214" y="785794"/>
            <a:ext cx="1500198" cy="12144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7EAF62E1-DF6A-DA75-79F9-955339C7686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1086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F5EC8E5A-218B-0F7D-2BAE-47A76501161F}"/>
              </a:ext>
            </a:extLst>
          </p:cNvPr>
          <p:cNvSpPr/>
          <p:nvPr/>
        </p:nvSpPr>
        <p:spPr bwMode="white">
          <a:xfrm>
            <a:off x="1596190" y="1714555"/>
            <a:ext cx="238095" cy="2478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8572B810-0ECA-BF2E-29D7-A0732EAB0337}"/>
              </a:ext>
            </a:extLst>
          </p:cNvPr>
          <p:cNvSpPr/>
          <p:nvPr/>
        </p:nvSpPr>
        <p:spPr bwMode="white">
          <a:xfrm>
            <a:off x="1596190" y="2400922"/>
            <a:ext cx="238095" cy="2478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F4B48FC4-1D69-270B-D9B4-A8373B543166}"/>
              </a:ext>
            </a:extLst>
          </p:cNvPr>
          <p:cNvSpPr/>
          <p:nvPr/>
        </p:nvSpPr>
        <p:spPr bwMode="white">
          <a:xfrm>
            <a:off x="1567619" y="3087288"/>
            <a:ext cx="295238" cy="2478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E6D4E758-AF56-B070-CC3B-150236B83A6F}"/>
              </a:ext>
            </a:extLst>
          </p:cNvPr>
          <p:cNvSpPr/>
          <p:nvPr/>
        </p:nvSpPr>
        <p:spPr bwMode="white">
          <a:xfrm>
            <a:off x="1596190" y="3773655"/>
            <a:ext cx="238095" cy="2478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xmlns="" id="{40912F84-5EFE-5695-E82D-875BA5CADF70}"/>
              </a:ext>
            </a:extLst>
          </p:cNvPr>
          <p:cNvSpPr/>
          <p:nvPr/>
        </p:nvSpPr>
        <p:spPr bwMode="white">
          <a:xfrm>
            <a:off x="1596190" y="4460021"/>
            <a:ext cx="238095" cy="2383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8568368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DA40DBFE-5822-13FD-8D51-ABC251C782D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436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61315297-6F70-656C-D7E4-19E5D6957ABF}"/>
              </a:ext>
            </a:extLst>
          </p:cNvPr>
          <p:cNvSpPr/>
          <p:nvPr/>
        </p:nvSpPr>
        <p:spPr bwMode="white">
          <a:xfrm>
            <a:off x="1958095" y="4142972"/>
            <a:ext cx="238095" cy="247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6C0E411C-1497-2112-FA1A-3A61EECBCE9B}"/>
              </a:ext>
            </a:extLst>
          </p:cNvPr>
          <p:cNvSpPr/>
          <p:nvPr/>
        </p:nvSpPr>
        <p:spPr bwMode="white">
          <a:xfrm>
            <a:off x="4139047" y="4133446"/>
            <a:ext cx="257142" cy="2571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900D85CD-6B97-5AF0-6809-5B6DFF61EE4D}"/>
              </a:ext>
            </a:extLst>
          </p:cNvPr>
          <p:cNvSpPr/>
          <p:nvPr/>
        </p:nvSpPr>
        <p:spPr bwMode="white">
          <a:xfrm>
            <a:off x="6120000" y="4142972"/>
            <a:ext cx="295238" cy="247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043AF77D-B36C-3782-72DE-9446BE4818E4}"/>
              </a:ext>
            </a:extLst>
          </p:cNvPr>
          <p:cNvSpPr/>
          <p:nvPr/>
        </p:nvSpPr>
        <p:spPr bwMode="white">
          <a:xfrm>
            <a:off x="8005714" y="4142972"/>
            <a:ext cx="219047" cy="247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xmlns="" id="{D06E4CB1-86C8-D58D-C498-B2FF63CFBC9E}"/>
              </a:ext>
            </a:extLst>
          </p:cNvPr>
          <p:cNvSpPr/>
          <p:nvPr/>
        </p:nvSpPr>
        <p:spPr bwMode="white">
          <a:xfrm>
            <a:off x="10015238" y="4142972"/>
            <a:ext cx="266666" cy="247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6638333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B033CFD8-18B6-51D0-6E95-3A766EFA887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2413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5D904C4D-600A-8137-C760-F6AD3095E2E6}"/>
              </a:ext>
            </a:extLst>
          </p:cNvPr>
          <p:cNvSpPr/>
          <p:nvPr/>
        </p:nvSpPr>
        <p:spPr bwMode="white">
          <a:xfrm>
            <a:off x="1815238" y="3487830"/>
            <a:ext cx="257142" cy="2574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BA71C192-0085-B39D-617D-EACFA5392A12}"/>
              </a:ext>
            </a:extLst>
          </p:cNvPr>
          <p:cNvSpPr/>
          <p:nvPr/>
        </p:nvSpPr>
        <p:spPr bwMode="white">
          <a:xfrm>
            <a:off x="3643809" y="3487830"/>
            <a:ext cx="228571" cy="2478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C3664058-61C9-E70B-6393-5FA273E114F0}"/>
              </a:ext>
            </a:extLst>
          </p:cNvPr>
          <p:cNvSpPr/>
          <p:nvPr/>
        </p:nvSpPr>
        <p:spPr bwMode="white">
          <a:xfrm>
            <a:off x="5443809" y="3487830"/>
            <a:ext cx="219047" cy="2478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ACA16EE7-37C8-C429-2857-BAE4A86EA0BC}"/>
              </a:ext>
            </a:extLst>
          </p:cNvPr>
          <p:cNvSpPr/>
          <p:nvPr/>
        </p:nvSpPr>
        <p:spPr bwMode="white">
          <a:xfrm>
            <a:off x="7243809" y="3487830"/>
            <a:ext cx="257142" cy="2478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xmlns="" id="{923F856E-0D3A-32D5-3259-06A42AAD7368}"/>
              </a:ext>
            </a:extLst>
          </p:cNvPr>
          <p:cNvSpPr/>
          <p:nvPr/>
        </p:nvSpPr>
        <p:spPr bwMode="white">
          <a:xfrm>
            <a:off x="9043809" y="3487830"/>
            <a:ext cx="295238" cy="2478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5168790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FD087EE1-58B1-52B6-6F28-FC220A8D724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5358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167042" y="3071810"/>
            <a:ext cx="6286544" cy="22159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9" name="直接连接符 8"/>
          <p:cNvCxnSpPr/>
          <p:nvPr/>
        </p:nvCxnSpPr>
        <p:spPr>
          <a:xfrm>
            <a:off x="3595670" y="4000504"/>
            <a:ext cx="3500462" cy="500066"/>
          </a:xfrm>
          <a:prstGeom prst="line">
            <a:avLst/>
          </a:prstGeom>
          <a:ln w="19050">
            <a:solidFill>
              <a:srgbClr val="FF009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5381620" y="4000504"/>
            <a:ext cx="3500462" cy="500066"/>
          </a:xfrm>
          <a:prstGeom prst="line">
            <a:avLst/>
          </a:prstGeom>
          <a:ln w="19050">
            <a:solidFill>
              <a:srgbClr val="FF009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 rot="10800000" flipV="1">
            <a:off x="3809984" y="3929066"/>
            <a:ext cx="3357586" cy="642942"/>
          </a:xfrm>
          <a:prstGeom prst="line">
            <a:avLst/>
          </a:prstGeom>
          <a:ln w="19050">
            <a:solidFill>
              <a:srgbClr val="FF009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 rot="10800000" flipV="1">
            <a:off x="5667372" y="4000504"/>
            <a:ext cx="3286148" cy="500066"/>
          </a:xfrm>
          <a:prstGeom prst="line">
            <a:avLst/>
          </a:prstGeom>
          <a:ln w="19050">
            <a:solidFill>
              <a:srgbClr val="FF009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1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166778" y="5429264"/>
            <a:ext cx="10287072" cy="7485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36768603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818679FB-79BB-69AE-93FC-C1F6DCC2833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0492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E45F65FA-4496-9DDC-3C18-DBB74B370504}"/>
              </a:ext>
            </a:extLst>
          </p:cNvPr>
          <p:cNvSpPr/>
          <p:nvPr/>
        </p:nvSpPr>
        <p:spPr bwMode="white">
          <a:xfrm>
            <a:off x="2148571" y="3496093"/>
            <a:ext cx="257142" cy="257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5E9F94F0-0671-55E8-DFD0-9BD9FD9C69CC}"/>
              </a:ext>
            </a:extLst>
          </p:cNvPr>
          <p:cNvSpPr/>
          <p:nvPr/>
        </p:nvSpPr>
        <p:spPr bwMode="white">
          <a:xfrm>
            <a:off x="3834285" y="3496093"/>
            <a:ext cx="247619" cy="2477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AEF895B1-F2B6-A527-6676-9FA29E574D72}"/>
              </a:ext>
            </a:extLst>
          </p:cNvPr>
          <p:cNvSpPr/>
          <p:nvPr/>
        </p:nvSpPr>
        <p:spPr bwMode="white">
          <a:xfrm>
            <a:off x="5491428" y="3496093"/>
            <a:ext cx="276190" cy="257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1E20DE37-E1EE-3066-E7B8-873233F90549}"/>
              </a:ext>
            </a:extLst>
          </p:cNvPr>
          <p:cNvSpPr/>
          <p:nvPr/>
        </p:nvSpPr>
        <p:spPr bwMode="white">
          <a:xfrm>
            <a:off x="7167619" y="3496093"/>
            <a:ext cx="285714" cy="2477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xmlns="" id="{30BA48B8-FC7F-6FC6-4F4C-9C93A3B60042}"/>
              </a:ext>
            </a:extLst>
          </p:cNvPr>
          <p:cNvSpPr/>
          <p:nvPr/>
        </p:nvSpPr>
        <p:spPr bwMode="white">
          <a:xfrm>
            <a:off x="8939047" y="3496093"/>
            <a:ext cx="104761" cy="2477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xmlns="" id="{35A61220-C90F-E7CC-B2A4-3087BE391999}"/>
              </a:ext>
            </a:extLst>
          </p:cNvPr>
          <p:cNvSpPr/>
          <p:nvPr/>
        </p:nvSpPr>
        <p:spPr bwMode="white">
          <a:xfrm>
            <a:off x="10567619" y="3496093"/>
            <a:ext cx="219047" cy="2477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img_16777215">
            <a:extLst>
              <a:ext uri="{FF2B5EF4-FFF2-40B4-BE49-F238E27FC236}">
                <a16:creationId xmlns:a16="http://schemas.microsoft.com/office/drawing/2014/main" xmlns="" id="{BEA11072-DAD7-2EA8-EF6E-41C962C6F34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59855"/>
          <a:stretch>
            <a:fillRect/>
          </a:stretch>
        </p:blipFill>
        <p:spPr>
          <a:xfrm>
            <a:off x="1392000" y="4071942"/>
            <a:ext cx="10800000" cy="16769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35748902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BEA11072-DAD7-2EA8-EF6E-41C962C6F34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52464" y="1000108"/>
            <a:ext cx="10800000" cy="41772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C7840DF5-19E0-5061-636F-F856FA83F1FC}"/>
              </a:ext>
            </a:extLst>
          </p:cNvPr>
          <p:cNvSpPr/>
          <p:nvPr/>
        </p:nvSpPr>
        <p:spPr bwMode="white">
          <a:xfrm>
            <a:off x="1866749" y="2859856"/>
            <a:ext cx="209523" cy="2479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2F05CCE5-F341-4055-A5F8-57B5399A2604}"/>
              </a:ext>
            </a:extLst>
          </p:cNvPr>
          <p:cNvSpPr/>
          <p:nvPr/>
        </p:nvSpPr>
        <p:spPr bwMode="white">
          <a:xfrm>
            <a:off x="3523892" y="2859856"/>
            <a:ext cx="209523" cy="2479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7B54A666-83EC-23B9-FC58-A951461754B2}"/>
              </a:ext>
            </a:extLst>
          </p:cNvPr>
          <p:cNvSpPr/>
          <p:nvPr/>
        </p:nvSpPr>
        <p:spPr bwMode="white">
          <a:xfrm>
            <a:off x="5200083" y="2859856"/>
            <a:ext cx="257142" cy="2479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C481D886-5E5C-31EA-B8A1-4B7EB7748EF1}"/>
              </a:ext>
            </a:extLst>
          </p:cNvPr>
          <p:cNvSpPr/>
          <p:nvPr/>
        </p:nvSpPr>
        <p:spPr bwMode="white">
          <a:xfrm>
            <a:off x="6961987" y="2859856"/>
            <a:ext cx="238095" cy="2479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xmlns="" id="{0F48E4D5-34EA-AB25-10BF-468973166611}"/>
              </a:ext>
            </a:extLst>
          </p:cNvPr>
          <p:cNvSpPr/>
          <p:nvPr/>
        </p:nvSpPr>
        <p:spPr bwMode="white">
          <a:xfrm>
            <a:off x="8647702" y="2859856"/>
            <a:ext cx="219047" cy="2479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xmlns="" id="{D4795D0E-BFEA-F868-AA4B-CCBF08592EBB}"/>
              </a:ext>
            </a:extLst>
          </p:cNvPr>
          <p:cNvSpPr/>
          <p:nvPr/>
        </p:nvSpPr>
        <p:spPr bwMode="white">
          <a:xfrm>
            <a:off x="10314368" y="2859856"/>
            <a:ext cx="257142" cy="2479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5549410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5AD21265-D464-A405-C5E7-F20CB7D5DFD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326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38C22E30-AB76-2810-B0C0-FEC64B3509DC}"/>
              </a:ext>
            </a:extLst>
          </p:cNvPr>
          <p:cNvSpPr/>
          <p:nvPr/>
        </p:nvSpPr>
        <p:spPr bwMode="white">
          <a:xfrm>
            <a:off x="1586666" y="1582167"/>
            <a:ext cx="257142" cy="2482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4AA90C76-E493-03D6-B90A-538BB5E0813C}"/>
              </a:ext>
            </a:extLst>
          </p:cNvPr>
          <p:cNvSpPr/>
          <p:nvPr/>
        </p:nvSpPr>
        <p:spPr bwMode="white">
          <a:xfrm>
            <a:off x="1596190" y="3424629"/>
            <a:ext cx="238095" cy="2482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1224323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自定义</PresentationFormat>
  <Paragraphs>0</Paragraphs>
  <Slides>16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17" baseType="lpstr">
      <vt:lpstr>默认设计模板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Lenovo</cp:lastModifiedBy>
  <cp:revision>62</cp:revision>
  <dcterms:created xsi:type="dcterms:W3CDTF">2015-09-16T06:44:00Z</dcterms:created>
  <dcterms:modified xsi:type="dcterms:W3CDTF">2024-08-14T08:54:35Z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