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0325" y="3048000"/>
            <a:ext cx="69913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E7C72BD-47C8-9F13-6D1D-987C16EFFA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4387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3902" y="2500306"/>
            <a:ext cx="8429684" cy="306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直接连接符 9"/>
          <p:cNvCxnSpPr/>
          <p:nvPr/>
        </p:nvCxnSpPr>
        <p:spPr>
          <a:xfrm>
            <a:off x="1881158" y="3143248"/>
            <a:ext cx="4500594" cy="192882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0800000" flipV="1">
            <a:off x="1523968" y="3214686"/>
            <a:ext cx="2928958" cy="185738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738942" y="3143248"/>
            <a:ext cx="2000264" cy="192882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0800000" flipV="1">
            <a:off x="3881422" y="3143248"/>
            <a:ext cx="5286412" cy="185738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81223" y="5786454"/>
            <a:ext cx="8024077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F5D3224-4A6E-0DEE-B61C-9D2934BB51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0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1158" y="2214554"/>
            <a:ext cx="107157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9918" y="2214554"/>
            <a:ext cx="114300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744" y="2214554"/>
            <a:ext cx="107157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81818" y="2214554"/>
            <a:ext cx="107157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10644" y="2214554"/>
            <a:ext cx="107157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39404" y="2214554"/>
            <a:ext cx="107157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33670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1A4888F-E76F-DFDF-F7DF-1E675A14D2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0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1092" y="5143512"/>
            <a:ext cx="2038350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24298" y="5214950"/>
            <a:ext cx="19526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67504" y="5214950"/>
            <a:ext cx="19716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310710" y="5167332"/>
            <a:ext cx="19145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23217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FECE3DF-FEDD-827E-C07E-2D9DEF1592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45957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1C36985-8062-8516-F182-6326BE80F4EA}"/>
              </a:ext>
            </a:extLst>
          </p:cNvPr>
          <p:cNvSpPr/>
          <p:nvPr/>
        </p:nvSpPr>
        <p:spPr bwMode="white">
          <a:xfrm>
            <a:off x="1946740" y="3568244"/>
            <a:ext cx="304379" cy="322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BBEEA3B-0696-4197-39DA-F2A3DDF8E4E0}"/>
              </a:ext>
            </a:extLst>
          </p:cNvPr>
          <p:cNvSpPr/>
          <p:nvPr/>
        </p:nvSpPr>
        <p:spPr bwMode="white">
          <a:xfrm>
            <a:off x="1919069" y="4426300"/>
            <a:ext cx="350497" cy="31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B5FAC98-9A30-16CA-A978-6EE9AAB76640}"/>
              </a:ext>
            </a:extLst>
          </p:cNvPr>
          <p:cNvSpPr/>
          <p:nvPr/>
        </p:nvSpPr>
        <p:spPr bwMode="white">
          <a:xfrm>
            <a:off x="1946740" y="5284357"/>
            <a:ext cx="313602" cy="31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497DA9F-C22B-9873-4C6C-D4A3EBC46BDD}"/>
              </a:ext>
            </a:extLst>
          </p:cNvPr>
          <p:cNvSpPr/>
          <p:nvPr/>
        </p:nvSpPr>
        <p:spPr bwMode="white">
          <a:xfrm>
            <a:off x="1965187" y="6133187"/>
            <a:ext cx="276708" cy="31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0757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2024-08-14T07:35:08Z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