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340" autoAdjust="0"/>
  </p:normalViewPr>
  <p:slideViewPr>
    <p:cSldViewPr showGuides="1">
      <p:cViewPr varScale="1">
        <p:scale>
          <a:sx n="63" d="100"/>
          <a:sy n="63" d="100"/>
        </p:scale>
        <p:origin x="-442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4138" y="3124200"/>
            <a:ext cx="69437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C4C280-2BAD-7CCC-4B26-1AE3BBE7C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2928940"/>
            <a:ext cx="14287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4826" y="2928934"/>
            <a:ext cx="14287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53652" y="2928934"/>
            <a:ext cx="14287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4143380"/>
            <a:ext cx="14287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4826" y="4143380"/>
            <a:ext cx="142876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EC80AF-9081-5F11-97FC-3A0C467692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7616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1C1995E-7FA6-3DA0-56DB-841679DC5661}"/>
              </a:ext>
            </a:extLst>
          </p:cNvPr>
          <p:cNvSpPr/>
          <p:nvPr/>
        </p:nvSpPr>
        <p:spPr bwMode="white">
          <a:xfrm>
            <a:off x="3092503" y="3201785"/>
            <a:ext cx="787671" cy="73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6765C5-C159-2579-6D05-715787E42372}"/>
              </a:ext>
            </a:extLst>
          </p:cNvPr>
          <p:cNvSpPr/>
          <p:nvPr/>
        </p:nvSpPr>
        <p:spPr bwMode="white">
          <a:xfrm>
            <a:off x="6518398" y="3201785"/>
            <a:ext cx="787672" cy="73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1CFBB3A-3E73-04E9-CAA7-AD4C0EF29EF7}"/>
              </a:ext>
            </a:extLst>
          </p:cNvPr>
          <p:cNvSpPr/>
          <p:nvPr/>
        </p:nvSpPr>
        <p:spPr bwMode="white">
          <a:xfrm>
            <a:off x="8862432" y="3201785"/>
            <a:ext cx="787671" cy="73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9EB864C-411D-D790-442F-5FFAE3E13C87}"/>
              </a:ext>
            </a:extLst>
          </p:cNvPr>
          <p:cNvSpPr/>
          <p:nvPr/>
        </p:nvSpPr>
        <p:spPr bwMode="white">
          <a:xfrm>
            <a:off x="3092503" y="5670523"/>
            <a:ext cx="787671" cy="73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756B9F7-0274-D199-0A1C-66E262A75820}"/>
              </a:ext>
            </a:extLst>
          </p:cNvPr>
          <p:cNvSpPr/>
          <p:nvPr/>
        </p:nvSpPr>
        <p:spPr bwMode="white">
          <a:xfrm>
            <a:off x="6518398" y="5670523"/>
            <a:ext cx="787672" cy="73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385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C0DCC34-12F2-FABE-B677-808D5B4CDC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7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4929198"/>
            <a:ext cx="19431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0" y="4929198"/>
            <a:ext cx="19431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82082" y="4929198"/>
            <a:ext cx="18954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0085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8B7FCE-3718-2760-51A2-603E307EA7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00108"/>
            <a:ext cx="10800000" cy="283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2786058"/>
            <a:ext cx="18954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2992" y="2786058"/>
            <a:ext cx="19145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66060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87BB4D-5D67-9133-4100-04E8EF945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5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5EFC57-FA3A-AB32-0747-4536431776F1}"/>
              </a:ext>
            </a:extLst>
          </p:cNvPr>
          <p:cNvSpPr/>
          <p:nvPr/>
        </p:nvSpPr>
        <p:spPr bwMode="white">
          <a:xfrm>
            <a:off x="2034285" y="1981782"/>
            <a:ext cx="257142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BF5163-8216-AC19-72DD-C420ABECC418}"/>
              </a:ext>
            </a:extLst>
          </p:cNvPr>
          <p:cNvSpPr/>
          <p:nvPr/>
        </p:nvSpPr>
        <p:spPr bwMode="white">
          <a:xfrm>
            <a:off x="7300952" y="1981782"/>
            <a:ext cx="333333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2896AC-EFEB-2020-B5EB-82FE8FF2D522}"/>
              </a:ext>
            </a:extLst>
          </p:cNvPr>
          <p:cNvSpPr/>
          <p:nvPr/>
        </p:nvSpPr>
        <p:spPr bwMode="white">
          <a:xfrm>
            <a:off x="2034285" y="2744614"/>
            <a:ext cx="257142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8CF1D9A-3CD7-3C8D-1A0F-F0F5C98B7ABA}"/>
              </a:ext>
            </a:extLst>
          </p:cNvPr>
          <p:cNvSpPr/>
          <p:nvPr/>
        </p:nvSpPr>
        <p:spPr bwMode="white">
          <a:xfrm>
            <a:off x="7300952" y="2744614"/>
            <a:ext cx="333333" cy="3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0099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