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3013" y="2276475"/>
            <a:ext cx="97059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DBD95A9-0534-4A88-4C84-DC891E4ABC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3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7D90A21-62B2-FE2B-A393-3057D259647B}"/>
              </a:ext>
            </a:extLst>
          </p:cNvPr>
          <p:cNvSpPr/>
          <p:nvPr/>
        </p:nvSpPr>
        <p:spPr bwMode="white">
          <a:xfrm>
            <a:off x="2005714" y="1924859"/>
            <a:ext cx="295238" cy="32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33DF29D-DAA7-E60A-2458-0FFAC6E6FFBE}"/>
              </a:ext>
            </a:extLst>
          </p:cNvPr>
          <p:cNvSpPr/>
          <p:nvPr/>
        </p:nvSpPr>
        <p:spPr bwMode="white">
          <a:xfrm>
            <a:off x="1958095" y="3384159"/>
            <a:ext cx="371428" cy="32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DF8117E-6FAD-6EC8-51A6-977680F23766}"/>
              </a:ext>
            </a:extLst>
          </p:cNvPr>
          <p:cNvSpPr/>
          <p:nvPr/>
        </p:nvSpPr>
        <p:spPr bwMode="white">
          <a:xfrm>
            <a:off x="1986666" y="4833922"/>
            <a:ext cx="323809" cy="333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AEAEF74-9BCB-5E62-A5A7-DEF87B0077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2515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414F942-9B28-E610-243B-4E3C500DE86C}"/>
              </a:ext>
            </a:extLst>
          </p:cNvPr>
          <p:cNvSpPr/>
          <p:nvPr/>
        </p:nvSpPr>
        <p:spPr bwMode="white">
          <a:xfrm>
            <a:off x="1840983" y="4128183"/>
            <a:ext cx="461049" cy="39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AC7237D-0FC3-48E3-BCFD-880ECC59DDD5}"/>
              </a:ext>
            </a:extLst>
          </p:cNvPr>
          <p:cNvSpPr/>
          <p:nvPr/>
        </p:nvSpPr>
        <p:spPr bwMode="white">
          <a:xfrm>
            <a:off x="1958506" y="4978094"/>
            <a:ext cx="271205" cy="21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6786253-6C8A-D100-B768-0F9FCF0DD796}"/>
              </a:ext>
            </a:extLst>
          </p:cNvPr>
          <p:cNvSpPr/>
          <p:nvPr/>
        </p:nvSpPr>
        <p:spPr bwMode="white">
          <a:xfrm>
            <a:off x="1840983" y="5511549"/>
            <a:ext cx="461049" cy="39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1186120-61B0-7114-28E1-2B1D9C9656AB}"/>
              </a:ext>
            </a:extLst>
          </p:cNvPr>
          <p:cNvSpPr/>
          <p:nvPr/>
        </p:nvSpPr>
        <p:spPr bwMode="white">
          <a:xfrm>
            <a:off x="1958506" y="6361459"/>
            <a:ext cx="271205" cy="21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837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AB82443-A44B-2250-499C-CD454F9F3D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76864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C2F17E3-0F59-A57B-6C99-463D3EFC5738}"/>
              </a:ext>
            </a:extLst>
          </p:cNvPr>
          <p:cNvSpPr/>
          <p:nvPr/>
        </p:nvSpPr>
        <p:spPr bwMode="white">
          <a:xfrm>
            <a:off x="7423571" y="2754602"/>
            <a:ext cx="189787" cy="23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C62EBED-BD63-FB4F-2D06-B07ACB3D6603}"/>
              </a:ext>
            </a:extLst>
          </p:cNvPr>
          <p:cNvSpPr/>
          <p:nvPr/>
        </p:nvSpPr>
        <p:spPr bwMode="white">
          <a:xfrm>
            <a:off x="7443906" y="3541525"/>
            <a:ext cx="135562" cy="217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34F42AF-E31B-73C9-2839-114A6963B817}"/>
              </a:ext>
            </a:extLst>
          </p:cNvPr>
          <p:cNvSpPr/>
          <p:nvPr/>
        </p:nvSpPr>
        <p:spPr bwMode="white">
          <a:xfrm>
            <a:off x="7362568" y="4314879"/>
            <a:ext cx="332127" cy="22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E46EDD6-FEE8-44C6-1BF1-67A96FBBA05A}"/>
              </a:ext>
            </a:extLst>
          </p:cNvPr>
          <p:cNvSpPr/>
          <p:nvPr/>
        </p:nvSpPr>
        <p:spPr bwMode="white">
          <a:xfrm>
            <a:off x="7423571" y="5088234"/>
            <a:ext cx="196565" cy="23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DFBF756-AB51-3149-B2C0-3200CED03724}"/>
              </a:ext>
            </a:extLst>
          </p:cNvPr>
          <p:cNvSpPr/>
          <p:nvPr/>
        </p:nvSpPr>
        <p:spPr bwMode="white">
          <a:xfrm>
            <a:off x="7423571" y="5868373"/>
            <a:ext cx="196565" cy="23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12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默认设计模板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