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19175" y="2300288"/>
            <a:ext cx="1015365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F7C6EE-8D7A-3B30-48DC-1FC4F3908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2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6822D50-1071-1AF0-6E5F-1AC97EA756E0}"/>
              </a:ext>
            </a:extLst>
          </p:cNvPr>
          <p:cNvSpPr/>
          <p:nvPr/>
        </p:nvSpPr>
        <p:spPr bwMode="white">
          <a:xfrm>
            <a:off x="2005714" y="1801379"/>
            <a:ext cx="295238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36E968F-0A3B-0B79-64FA-9115A5FFE187}"/>
              </a:ext>
            </a:extLst>
          </p:cNvPr>
          <p:cNvSpPr/>
          <p:nvPr/>
        </p:nvSpPr>
        <p:spPr bwMode="white">
          <a:xfrm>
            <a:off x="1986666" y="2488471"/>
            <a:ext cx="323809" cy="3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8463A23-6143-16C5-C0A9-57E326B22A6A}"/>
              </a:ext>
            </a:extLst>
          </p:cNvPr>
          <p:cNvSpPr/>
          <p:nvPr/>
        </p:nvSpPr>
        <p:spPr bwMode="white">
          <a:xfrm>
            <a:off x="1986666" y="3175563"/>
            <a:ext cx="323809" cy="33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25EFA5D-6A25-A09F-A865-6EE8AF3EC25E}"/>
              </a:ext>
            </a:extLst>
          </p:cNvPr>
          <p:cNvSpPr/>
          <p:nvPr/>
        </p:nvSpPr>
        <p:spPr bwMode="white">
          <a:xfrm>
            <a:off x="1967619" y="3872199"/>
            <a:ext cx="361904" cy="3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D1FA71-75E1-6562-DB16-B3A5F96F25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631834-0771-A5AC-506C-3FB8EA05ADDD}"/>
              </a:ext>
            </a:extLst>
          </p:cNvPr>
          <p:cNvSpPr/>
          <p:nvPr/>
        </p:nvSpPr>
        <p:spPr bwMode="white">
          <a:xfrm>
            <a:off x="2710476" y="2439894"/>
            <a:ext cx="371428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93B156-7AD0-31A9-9654-9E78D115C14D}"/>
              </a:ext>
            </a:extLst>
          </p:cNvPr>
          <p:cNvSpPr/>
          <p:nvPr/>
        </p:nvSpPr>
        <p:spPr bwMode="white">
          <a:xfrm>
            <a:off x="2748571" y="3813343"/>
            <a:ext cx="285714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3CDD1CC-611D-3CE3-4C08-C5CE90C681A2}"/>
              </a:ext>
            </a:extLst>
          </p:cNvPr>
          <p:cNvSpPr/>
          <p:nvPr/>
        </p:nvSpPr>
        <p:spPr bwMode="white">
          <a:xfrm>
            <a:off x="3148571" y="4500068"/>
            <a:ext cx="295238" cy="32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604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3A85BDA-4837-6059-F5CD-618B4C8F02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5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467387C-B772-A552-3611-BFD69555B2C3}"/>
              </a:ext>
            </a:extLst>
          </p:cNvPr>
          <p:cNvSpPr/>
          <p:nvPr/>
        </p:nvSpPr>
        <p:spPr bwMode="white">
          <a:xfrm>
            <a:off x="1986666" y="3468987"/>
            <a:ext cx="323809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3460F1C-7187-7D5B-84AF-CD3B72D292D6}"/>
              </a:ext>
            </a:extLst>
          </p:cNvPr>
          <p:cNvSpPr/>
          <p:nvPr/>
        </p:nvSpPr>
        <p:spPr bwMode="white">
          <a:xfrm>
            <a:off x="2005714" y="4164987"/>
            <a:ext cx="295238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90E5F3C-0AEF-7AEF-2C10-418F202E96A8}"/>
              </a:ext>
            </a:extLst>
          </p:cNvPr>
          <p:cNvSpPr/>
          <p:nvPr/>
        </p:nvSpPr>
        <p:spPr bwMode="white">
          <a:xfrm>
            <a:off x="1958095" y="4851453"/>
            <a:ext cx="371428" cy="324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1775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17FD54-DE62-7EF7-FFB3-16A0F77901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8526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59B2975-5064-69FD-B546-783F63D5FEDA}"/>
              </a:ext>
            </a:extLst>
          </p:cNvPr>
          <p:cNvSpPr/>
          <p:nvPr/>
        </p:nvSpPr>
        <p:spPr bwMode="white">
          <a:xfrm>
            <a:off x="2005878" y="2670985"/>
            <a:ext cx="295404" cy="25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1BB1B9-0F66-95E1-EE2D-F173020FE03D}"/>
              </a:ext>
            </a:extLst>
          </p:cNvPr>
          <p:cNvSpPr/>
          <p:nvPr/>
        </p:nvSpPr>
        <p:spPr bwMode="white">
          <a:xfrm>
            <a:off x="5915644" y="5070345"/>
            <a:ext cx="260651" cy="2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42A1645-D3F6-DFC7-734B-65910E73965B}"/>
              </a:ext>
            </a:extLst>
          </p:cNvPr>
          <p:cNvSpPr/>
          <p:nvPr/>
        </p:nvSpPr>
        <p:spPr bwMode="white">
          <a:xfrm>
            <a:off x="7835773" y="5061652"/>
            <a:ext cx="243274" cy="25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208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