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8" r:id="rId4"/>
    <p:sldId id="337" r:id="rId5"/>
    <p:sldId id="336" r:id="rId6"/>
    <p:sldId id="335" r:id="rId7"/>
    <p:sldId id="334" r:id="rId8"/>
    <p:sldId id="333" r:id="rId9"/>
    <p:sldId id="332" r:id="rId10"/>
    <p:sldId id="331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08" autoAdjust="0"/>
    <p:restoredTop sz="94660"/>
  </p:normalViewPr>
  <p:slideViewPr>
    <p:cSldViewPr showGuides="1">
      <p:cViewPr varScale="1">
        <p:scale>
          <a:sx n="63" d="100"/>
          <a:sy n="63" d="100"/>
        </p:scale>
        <p:origin x="-221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7575" y="3062288"/>
            <a:ext cx="52768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4F04C78-A4D6-9AD9-FC23-6F921DF159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3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2369CE9-23D5-C358-53CB-D25AB968DB46}"/>
              </a:ext>
            </a:extLst>
          </p:cNvPr>
          <p:cNvSpPr/>
          <p:nvPr/>
        </p:nvSpPr>
        <p:spPr bwMode="white">
          <a:xfrm>
            <a:off x="1062857" y="980423"/>
            <a:ext cx="285714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6542C83-C292-CD40-3163-680AE2757675}"/>
              </a:ext>
            </a:extLst>
          </p:cNvPr>
          <p:cNvSpPr/>
          <p:nvPr/>
        </p:nvSpPr>
        <p:spPr bwMode="white">
          <a:xfrm>
            <a:off x="1091428" y="2676148"/>
            <a:ext cx="238095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A2FFFD5-4CBB-E1F8-B060-D9890DE7B196}"/>
              </a:ext>
            </a:extLst>
          </p:cNvPr>
          <p:cNvSpPr/>
          <p:nvPr/>
        </p:nvSpPr>
        <p:spPr bwMode="white">
          <a:xfrm>
            <a:off x="1062857" y="3800281"/>
            <a:ext cx="285714" cy="24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30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CAC72A7-5269-78A3-02D8-F991976AF6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6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A7947BA-C3B6-CD47-A577-F9308DBC9CFD}"/>
              </a:ext>
            </a:extLst>
          </p:cNvPr>
          <p:cNvSpPr/>
          <p:nvPr/>
        </p:nvSpPr>
        <p:spPr bwMode="white">
          <a:xfrm>
            <a:off x="1558095" y="1753851"/>
            <a:ext cx="304761" cy="2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DEDBD0C-D454-3CA4-0E8D-02890EC52435}"/>
              </a:ext>
            </a:extLst>
          </p:cNvPr>
          <p:cNvSpPr/>
          <p:nvPr/>
        </p:nvSpPr>
        <p:spPr bwMode="white">
          <a:xfrm>
            <a:off x="1596190" y="3567376"/>
            <a:ext cx="238095" cy="2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860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BCDC6A-D819-F41E-AAC6-0EE098A0E5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547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28227E0-365C-24F1-4E21-9897A1259210}"/>
              </a:ext>
            </a:extLst>
          </p:cNvPr>
          <p:cNvSpPr/>
          <p:nvPr/>
        </p:nvSpPr>
        <p:spPr bwMode="white">
          <a:xfrm>
            <a:off x="1091428" y="1457254"/>
            <a:ext cx="238095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73C02ED-5187-E5C7-5F99-B764BA6A30D6}"/>
              </a:ext>
            </a:extLst>
          </p:cNvPr>
          <p:cNvSpPr/>
          <p:nvPr/>
        </p:nvSpPr>
        <p:spPr bwMode="white">
          <a:xfrm>
            <a:off x="1053333" y="2992256"/>
            <a:ext cx="304761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25B4C5A-99E9-F7E2-0B65-32BDA6B010AA}"/>
              </a:ext>
            </a:extLst>
          </p:cNvPr>
          <p:cNvSpPr/>
          <p:nvPr/>
        </p:nvSpPr>
        <p:spPr bwMode="white">
          <a:xfrm>
            <a:off x="1091428" y="4517724"/>
            <a:ext cx="238095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543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F4C88BC-7E7E-C4DF-F03A-97CCF6004F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13EAF105-6D39-EA05-197B-E4C477EFC438}"/>
              </a:ext>
            </a:extLst>
          </p:cNvPr>
          <p:cNvSpPr/>
          <p:nvPr/>
        </p:nvSpPr>
        <p:spPr bwMode="white">
          <a:xfrm>
            <a:off x="4967619" y="3364458"/>
            <a:ext cx="228571" cy="21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95EE0DF-73A9-135F-69B6-F97F096D4554}"/>
              </a:ext>
            </a:extLst>
          </p:cNvPr>
          <p:cNvSpPr/>
          <p:nvPr/>
        </p:nvSpPr>
        <p:spPr bwMode="white">
          <a:xfrm>
            <a:off x="7529523" y="3373993"/>
            <a:ext cx="228572" cy="209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70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71212A9-7A0F-3A1F-5893-65B2A0A37F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4BE0774-49F3-B108-DA66-8DFE71EEC351}"/>
              </a:ext>
            </a:extLst>
          </p:cNvPr>
          <p:cNvSpPr/>
          <p:nvPr/>
        </p:nvSpPr>
        <p:spPr bwMode="white">
          <a:xfrm>
            <a:off x="4786666" y="1181165"/>
            <a:ext cx="200000" cy="2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9EAD7A0-7A7D-DBEE-76B3-AB68723A5B48}"/>
              </a:ext>
            </a:extLst>
          </p:cNvPr>
          <p:cNvSpPr/>
          <p:nvPr/>
        </p:nvSpPr>
        <p:spPr bwMode="white">
          <a:xfrm>
            <a:off x="10096528" y="1357298"/>
            <a:ext cx="299661" cy="2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EB8163F-6756-6A9C-835B-FCF0435EBC8B}"/>
              </a:ext>
            </a:extLst>
          </p:cNvPr>
          <p:cNvSpPr/>
          <p:nvPr/>
        </p:nvSpPr>
        <p:spPr bwMode="white">
          <a:xfrm>
            <a:off x="1700952" y="3338343"/>
            <a:ext cx="257142" cy="209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6225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012E934-D305-5D10-D1E3-E5F8F763C9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9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9515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0BFAA89-9C4E-EA41-A44D-380E94E96C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CBC666F-04C9-9801-55A1-233C4AF13A2C}"/>
              </a:ext>
            </a:extLst>
          </p:cNvPr>
          <p:cNvSpPr/>
          <p:nvPr/>
        </p:nvSpPr>
        <p:spPr bwMode="white">
          <a:xfrm>
            <a:off x="1320000" y="3145242"/>
            <a:ext cx="228571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C706219-B7BD-FDBE-9E25-F0365795D851}"/>
              </a:ext>
            </a:extLst>
          </p:cNvPr>
          <p:cNvSpPr/>
          <p:nvPr/>
        </p:nvSpPr>
        <p:spPr bwMode="white">
          <a:xfrm>
            <a:off x="3405714" y="3154778"/>
            <a:ext cx="238095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EB25C55-5C86-D4DF-D6C0-5762C798C576}"/>
              </a:ext>
            </a:extLst>
          </p:cNvPr>
          <p:cNvSpPr/>
          <p:nvPr/>
        </p:nvSpPr>
        <p:spPr bwMode="white">
          <a:xfrm>
            <a:off x="5500952" y="3145242"/>
            <a:ext cx="209523" cy="247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63B03FA-CF8A-0FEF-59C2-E054D0459D34}"/>
              </a:ext>
            </a:extLst>
          </p:cNvPr>
          <p:cNvSpPr/>
          <p:nvPr/>
        </p:nvSpPr>
        <p:spPr bwMode="white">
          <a:xfrm>
            <a:off x="7586666" y="3154778"/>
            <a:ext cx="219047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1CEA0B5-9BB3-ABC2-EF62-73589CFD1FEA}"/>
              </a:ext>
            </a:extLst>
          </p:cNvPr>
          <p:cNvSpPr/>
          <p:nvPr/>
        </p:nvSpPr>
        <p:spPr bwMode="white">
          <a:xfrm>
            <a:off x="9691428" y="3154778"/>
            <a:ext cx="152380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046FD772-1D0B-3DAB-ACF9-6879FA9243CD}"/>
              </a:ext>
            </a:extLst>
          </p:cNvPr>
          <p:cNvSpPr/>
          <p:nvPr/>
        </p:nvSpPr>
        <p:spPr bwMode="white">
          <a:xfrm>
            <a:off x="681904" y="4346776"/>
            <a:ext cx="866666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69BB6279-F4BC-0584-12A4-B11B81D9819A}"/>
              </a:ext>
            </a:extLst>
          </p:cNvPr>
          <p:cNvSpPr/>
          <p:nvPr/>
        </p:nvSpPr>
        <p:spPr bwMode="white">
          <a:xfrm>
            <a:off x="2148571" y="4346776"/>
            <a:ext cx="819047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2EB6AFA8-93C8-6724-F6F8-0B36AD37D31D}"/>
              </a:ext>
            </a:extLst>
          </p:cNvPr>
          <p:cNvSpPr/>
          <p:nvPr/>
        </p:nvSpPr>
        <p:spPr bwMode="white">
          <a:xfrm>
            <a:off x="3596190" y="4346776"/>
            <a:ext cx="819047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98FD588B-50D9-16FF-5BFF-AD5860D73607}"/>
              </a:ext>
            </a:extLst>
          </p:cNvPr>
          <p:cNvSpPr/>
          <p:nvPr/>
        </p:nvSpPr>
        <p:spPr bwMode="white">
          <a:xfrm>
            <a:off x="5043809" y="4346776"/>
            <a:ext cx="809523" cy="324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5E8BB862-73A6-7875-1864-60D154F08354}"/>
              </a:ext>
            </a:extLst>
          </p:cNvPr>
          <p:cNvSpPr/>
          <p:nvPr/>
        </p:nvSpPr>
        <p:spPr bwMode="white">
          <a:xfrm>
            <a:off x="6462857" y="4356312"/>
            <a:ext cx="847619" cy="305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898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371F95B-58E4-94BA-E8D1-D794A3D5D8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2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418D94C-C662-396A-E9AD-803F211E2069}"/>
              </a:ext>
            </a:extLst>
          </p:cNvPr>
          <p:cNvSpPr/>
          <p:nvPr/>
        </p:nvSpPr>
        <p:spPr bwMode="white">
          <a:xfrm>
            <a:off x="1558095" y="2437630"/>
            <a:ext cx="304761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CF5CF9D-7C88-FC24-DF59-21CCF44A2D9E}"/>
              </a:ext>
            </a:extLst>
          </p:cNvPr>
          <p:cNvSpPr/>
          <p:nvPr/>
        </p:nvSpPr>
        <p:spPr bwMode="white">
          <a:xfrm>
            <a:off x="1596190" y="3142439"/>
            <a:ext cx="238095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C7D0E78-C7E7-E419-10D8-F640B9566EDC}"/>
              </a:ext>
            </a:extLst>
          </p:cNvPr>
          <p:cNvSpPr/>
          <p:nvPr/>
        </p:nvSpPr>
        <p:spPr bwMode="white">
          <a:xfrm>
            <a:off x="1586666" y="3856772"/>
            <a:ext cx="257142" cy="257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50EA211-3EDC-D622-69EA-CDB2687F7D98}"/>
              </a:ext>
            </a:extLst>
          </p:cNvPr>
          <p:cNvSpPr/>
          <p:nvPr/>
        </p:nvSpPr>
        <p:spPr bwMode="white">
          <a:xfrm>
            <a:off x="1567619" y="4580630"/>
            <a:ext cx="285714" cy="23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701A7D1-C421-A240-DAEF-B15164E1CF50}"/>
              </a:ext>
            </a:extLst>
          </p:cNvPr>
          <p:cNvSpPr/>
          <p:nvPr/>
        </p:nvSpPr>
        <p:spPr bwMode="white">
          <a:xfrm>
            <a:off x="1596190" y="5285439"/>
            <a:ext cx="238095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E418D94C-C662-396A-E9AD-803F211E2069}"/>
              </a:ext>
            </a:extLst>
          </p:cNvPr>
          <p:cNvSpPr/>
          <p:nvPr/>
        </p:nvSpPr>
        <p:spPr bwMode="white">
          <a:xfrm>
            <a:off x="10239404" y="785794"/>
            <a:ext cx="1500198" cy="15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1142984"/>
            <a:ext cx="1047847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" name="直接连接符 5"/>
          <p:cNvCxnSpPr/>
          <p:nvPr/>
        </p:nvCxnSpPr>
        <p:spPr>
          <a:xfrm>
            <a:off x="2524100" y="3214686"/>
            <a:ext cx="2000264" cy="85725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524100" y="3143248"/>
            <a:ext cx="2143140" cy="92869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524628" y="3214686"/>
            <a:ext cx="2000264" cy="78581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739206" y="3071810"/>
            <a:ext cx="1785950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0800000" flipV="1">
            <a:off x="6667504" y="3143248"/>
            <a:ext cx="3929090" cy="92869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5400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C9B5A7A-6687-B470-BD8F-9CCA089F2D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89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558D508-A768-E927-6A6E-A294168F0B1E}"/>
              </a:ext>
            </a:extLst>
          </p:cNvPr>
          <p:cNvSpPr/>
          <p:nvPr/>
        </p:nvSpPr>
        <p:spPr bwMode="white">
          <a:xfrm>
            <a:off x="1558095" y="1771455"/>
            <a:ext cx="295238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C00C2C4-4390-B1C6-522E-0E55AA3B1B57}"/>
              </a:ext>
            </a:extLst>
          </p:cNvPr>
          <p:cNvSpPr/>
          <p:nvPr/>
        </p:nvSpPr>
        <p:spPr bwMode="white">
          <a:xfrm>
            <a:off x="6796190" y="1771455"/>
            <a:ext cx="238095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FBF624F-3CB4-7D06-C7F5-88EC9F58814E}"/>
              </a:ext>
            </a:extLst>
          </p:cNvPr>
          <p:cNvSpPr/>
          <p:nvPr/>
        </p:nvSpPr>
        <p:spPr bwMode="white">
          <a:xfrm>
            <a:off x="1596190" y="3410591"/>
            <a:ext cx="238095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7AF237F-37DF-47A7-790C-2A2DC949AEC8}"/>
              </a:ext>
            </a:extLst>
          </p:cNvPr>
          <p:cNvSpPr/>
          <p:nvPr/>
        </p:nvSpPr>
        <p:spPr bwMode="white">
          <a:xfrm>
            <a:off x="6796190" y="3410591"/>
            <a:ext cx="238095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F06FFB3-DC10-DE5B-ADB5-E55F359C99AC}"/>
              </a:ext>
            </a:extLst>
          </p:cNvPr>
          <p:cNvSpPr/>
          <p:nvPr/>
        </p:nvSpPr>
        <p:spPr bwMode="white">
          <a:xfrm>
            <a:off x="1558095" y="5040197"/>
            <a:ext cx="295238" cy="24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3140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989D9E-C873-A5E4-53D6-C41CC5583D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0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1EDA9C3-BDA6-0786-30EB-39F3617B8006}"/>
              </a:ext>
            </a:extLst>
          </p:cNvPr>
          <p:cNvSpPr/>
          <p:nvPr/>
        </p:nvSpPr>
        <p:spPr bwMode="white">
          <a:xfrm>
            <a:off x="6586666" y="1780664"/>
            <a:ext cx="304761" cy="25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881706E-DEB8-9B41-F115-431816325BBC}"/>
              </a:ext>
            </a:extLst>
          </p:cNvPr>
          <p:cNvSpPr/>
          <p:nvPr/>
        </p:nvSpPr>
        <p:spPr bwMode="white">
          <a:xfrm>
            <a:off x="8177142" y="1742557"/>
            <a:ext cx="314285" cy="21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CA65C75-B437-9D5D-ECB8-643C3E35502D}"/>
              </a:ext>
            </a:extLst>
          </p:cNvPr>
          <p:cNvSpPr/>
          <p:nvPr/>
        </p:nvSpPr>
        <p:spPr bwMode="white">
          <a:xfrm>
            <a:off x="5777142" y="2075990"/>
            <a:ext cx="314285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A754D0F-5F88-833C-8A19-2469534D2353}"/>
              </a:ext>
            </a:extLst>
          </p:cNvPr>
          <p:cNvSpPr/>
          <p:nvPr/>
        </p:nvSpPr>
        <p:spPr bwMode="white">
          <a:xfrm>
            <a:off x="7272380" y="3009601"/>
            <a:ext cx="304761" cy="2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FC5BD8A-A71C-E568-460D-9F10B887C449}"/>
              </a:ext>
            </a:extLst>
          </p:cNvPr>
          <p:cNvSpPr/>
          <p:nvPr/>
        </p:nvSpPr>
        <p:spPr bwMode="white">
          <a:xfrm>
            <a:off x="4843809" y="3647887"/>
            <a:ext cx="304761" cy="26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2833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087D58B-999F-AD95-9EC1-8FAA682E8D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29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1AF900E4-C88F-36E7-43E1-12D9F663852D}"/>
              </a:ext>
            </a:extLst>
          </p:cNvPr>
          <p:cNvSpPr/>
          <p:nvPr/>
        </p:nvSpPr>
        <p:spPr bwMode="white">
          <a:xfrm>
            <a:off x="1948571" y="5309181"/>
            <a:ext cx="238095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584B0D82-62D8-AEE0-7A0F-0DF150F65B75}"/>
              </a:ext>
            </a:extLst>
          </p:cNvPr>
          <p:cNvSpPr/>
          <p:nvPr/>
        </p:nvSpPr>
        <p:spPr bwMode="white">
          <a:xfrm>
            <a:off x="3996190" y="5309181"/>
            <a:ext cx="219047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EE9B73CB-6A99-2626-7209-60197395759A}"/>
              </a:ext>
            </a:extLst>
          </p:cNvPr>
          <p:cNvSpPr/>
          <p:nvPr/>
        </p:nvSpPr>
        <p:spPr bwMode="white">
          <a:xfrm>
            <a:off x="6072380" y="5309181"/>
            <a:ext cx="228571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41CAECC0-F4A6-EABE-3399-E8FD915209E2}"/>
              </a:ext>
            </a:extLst>
          </p:cNvPr>
          <p:cNvSpPr/>
          <p:nvPr/>
        </p:nvSpPr>
        <p:spPr bwMode="white">
          <a:xfrm>
            <a:off x="8186666" y="5309181"/>
            <a:ext cx="161904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xmlns="" id="{E10C5695-1F63-7C0B-D052-B8C4C9C8D187}"/>
              </a:ext>
            </a:extLst>
          </p:cNvPr>
          <p:cNvSpPr/>
          <p:nvPr/>
        </p:nvSpPr>
        <p:spPr bwMode="white">
          <a:xfrm>
            <a:off x="10243809" y="5309181"/>
            <a:ext cx="219047" cy="24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4500570"/>
            <a:ext cx="1785950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42" y="4500570"/>
            <a:ext cx="1928826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44" y="4500570"/>
            <a:ext cx="1928826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0446" y="4500570"/>
            <a:ext cx="1928826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2148" y="4500570"/>
            <a:ext cx="1928826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697818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E2031BF-35D4-9EF3-4FE6-A79ED32BE4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3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C9B787D-B6B5-5AC8-2450-D1DEA644461E}"/>
              </a:ext>
            </a:extLst>
          </p:cNvPr>
          <p:cNvSpPr/>
          <p:nvPr/>
        </p:nvSpPr>
        <p:spPr bwMode="white">
          <a:xfrm>
            <a:off x="1586666" y="4020966"/>
            <a:ext cx="257142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16679E2-CEC5-5EFB-81BF-1021C1D2387E}"/>
              </a:ext>
            </a:extLst>
          </p:cNvPr>
          <p:cNvSpPr/>
          <p:nvPr/>
        </p:nvSpPr>
        <p:spPr bwMode="white">
          <a:xfrm>
            <a:off x="4900952" y="4020966"/>
            <a:ext cx="238095" cy="24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7333659-9980-430B-1B0B-7D6BACE53B23}"/>
              </a:ext>
            </a:extLst>
          </p:cNvPr>
          <p:cNvSpPr/>
          <p:nvPr/>
        </p:nvSpPr>
        <p:spPr bwMode="white">
          <a:xfrm>
            <a:off x="8339047" y="4020966"/>
            <a:ext cx="276190" cy="257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805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482FAE-5A98-B783-7E9B-C6AFD746CE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2464" y="1071546"/>
            <a:ext cx="10800000" cy="3362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5F088EA-91E7-9DFC-5E33-8B51872CB019}"/>
              </a:ext>
            </a:extLst>
          </p:cNvPr>
          <p:cNvSpPr/>
          <p:nvPr/>
        </p:nvSpPr>
        <p:spPr bwMode="white">
          <a:xfrm>
            <a:off x="1314368" y="1776356"/>
            <a:ext cx="266666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F970B1F-4C29-F745-0464-B6CA83855995}"/>
              </a:ext>
            </a:extLst>
          </p:cNvPr>
          <p:cNvSpPr/>
          <p:nvPr/>
        </p:nvSpPr>
        <p:spPr bwMode="white">
          <a:xfrm>
            <a:off x="4590559" y="1776356"/>
            <a:ext cx="295238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CAB4A35-F391-BA06-068B-6C3B314BC807}"/>
              </a:ext>
            </a:extLst>
          </p:cNvPr>
          <p:cNvSpPr/>
          <p:nvPr/>
        </p:nvSpPr>
        <p:spPr bwMode="white">
          <a:xfrm>
            <a:off x="8095321" y="1776356"/>
            <a:ext cx="219047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ACFFC32-50FF-C71B-4FE5-F55F8F7A696E}"/>
              </a:ext>
            </a:extLst>
          </p:cNvPr>
          <p:cNvSpPr/>
          <p:nvPr/>
        </p:nvSpPr>
        <p:spPr bwMode="white">
          <a:xfrm>
            <a:off x="1333416" y="3471710"/>
            <a:ext cx="219047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D6B78C0-89CB-0D86-4D06-E8D737155FA2}"/>
              </a:ext>
            </a:extLst>
          </p:cNvPr>
          <p:cNvSpPr/>
          <p:nvPr/>
        </p:nvSpPr>
        <p:spPr bwMode="white">
          <a:xfrm>
            <a:off x="4619130" y="3471710"/>
            <a:ext cx="247619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56536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C8E9E92-E688-6D65-5758-2AC7D94E3E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3542133-53A4-F44A-96E5-48171BA31F9A}"/>
              </a:ext>
            </a:extLst>
          </p:cNvPr>
          <p:cNvSpPr/>
          <p:nvPr/>
        </p:nvSpPr>
        <p:spPr bwMode="white">
          <a:xfrm>
            <a:off x="1596190" y="1476398"/>
            <a:ext cx="238095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E5134DA-3C84-81F3-8CB6-270507FCF483}"/>
              </a:ext>
            </a:extLst>
          </p:cNvPr>
          <p:cNvSpPr/>
          <p:nvPr/>
        </p:nvSpPr>
        <p:spPr bwMode="white">
          <a:xfrm>
            <a:off x="1596190" y="2611098"/>
            <a:ext cx="238095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9C1AA8C-CD47-7923-2D87-4BDF2F814348}"/>
              </a:ext>
            </a:extLst>
          </p:cNvPr>
          <p:cNvSpPr/>
          <p:nvPr/>
        </p:nvSpPr>
        <p:spPr bwMode="white">
          <a:xfrm>
            <a:off x="1567619" y="3736263"/>
            <a:ext cx="295238" cy="247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61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2024-08-15T02:23:16Z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