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6663" y="3048000"/>
            <a:ext cx="46386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FD8826-D476-1BAA-F5F8-E9BCA11D97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82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B7ECBC7-AAAA-E088-29D0-AF0C02CCC9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52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768B31E5-05E3-D66B-C1E1-C3649BA6D8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3143248"/>
            <a:ext cx="10800000" cy="278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1158" y="3714752"/>
            <a:ext cx="785818" cy="43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844" y="4429132"/>
            <a:ext cx="1000132" cy="43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2794" y="4429131"/>
            <a:ext cx="802800" cy="442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844" y="5214950"/>
            <a:ext cx="1000132" cy="43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52794" y="5214950"/>
            <a:ext cx="846000" cy="427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67636" y="3643313"/>
            <a:ext cx="810000" cy="445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5868" y="4429132"/>
            <a:ext cx="1285884" cy="43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32" y="4429132"/>
            <a:ext cx="1143008" cy="43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82082" y="4429132"/>
            <a:ext cx="986400" cy="42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25156" y="4429132"/>
            <a:ext cx="842400" cy="42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5868" y="5214950"/>
            <a:ext cx="1285884" cy="43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6132" y="5214950"/>
            <a:ext cx="1143008" cy="432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882082" y="5214950"/>
            <a:ext cx="986400" cy="426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525156" y="5214950"/>
            <a:ext cx="842400" cy="42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49337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1214422"/>
            <a:ext cx="1107041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连接符 7"/>
          <p:cNvCxnSpPr/>
          <p:nvPr/>
        </p:nvCxnSpPr>
        <p:spPr>
          <a:xfrm>
            <a:off x="1809720" y="2285992"/>
            <a:ext cx="2571768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452794" y="2285992"/>
            <a:ext cx="2857520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V="1">
            <a:off x="2238348" y="2285992"/>
            <a:ext cx="2928958" cy="78581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953256" y="2214554"/>
            <a:ext cx="3857652" cy="1071570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7846231" y="2321711"/>
            <a:ext cx="1000132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rot="5400000">
            <a:off x="9346429" y="2250273"/>
            <a:ext cx="1143008" cy="1071570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6699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FF2C13-ADE2-0A5D-BCD4-02419E2FDC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5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CEEBBE0-83F3-050C-0BCA-439C2B4F3390}"/>
              </a:ext>
            </a:extLst>
          </p:cNvPr>
          <p:cNvSpPr/>
          <p:nvPr/>
        </p:nvSpPr>
        <p:spPr bwMode="white">
          <a:xfrm>
            <a:off x="1072380" y="1657805"/>
            <a:ext cx="257142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F6238E7-61A7-8D05-8781-9F084A23598D}"/>
              </a:ext>
            </a:extLst>
          </p:cNvPr>
          <p:cNvSpPr/>
          <p:nvPr/>
        </p:nvSpPr>
        <p:spPr bwMode="white">
          <a:xfrm>
            <a:off x="1081904" y="2058402"/>
            <a:ext cx="219047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32B40E6-086F-2EA2-4445-84AF423ABD5A}"/>
              </a:ext>
            </a:extLst>
          </p:cNvPr>
          <p:cNvSpPr/>
          <p:nvPr/>
        </p:nvSpPr>
        <p:spPr bwMode="white">
          <a:xfrm>
            <a:off x="1100952" y="2449460"/>
            <a:ext cx="200000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498B2BF-8884-39E4-62FE-DAF9DB77CC0B}"/>
              </a:ext>
            </a:extLst>
          </p:cNvPr>
          <p:cNvSpPr/>
          <p:nvPr/>
        </p:nvSpPr>
        <p:spPr bwMode="white">
          <a:xfrm>
            <a:off x="1053333" y="2850057"/>
            <a:ext cx="285714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56BB35C4-9918-9DA2-EDDA-2F9D87A70F3C}"/>
              </a:ext>
            </a:extLst>
          </p:cNvPr>
          <p:cNvSpPr/>
          <p:nvPr/>
        </p:nvSpPr>
        <p:spPr bwMode="white">
          <a:xfrm>
            <a:off x="1081904" y="3241115"/>
            <a:ext cx="228571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6367C870-9301-E340-AB70-A31BD608DDE6}"/>
              </a:ext>
            </a:extLst>
          </p:cNvPr>
          <p:cNvSpPr/>
          <p:nvPr/>
        </p:nvSpPr>
        <p:spPr bwMode="white">
          <a:xfrm>
            <a:off x="1072380" y="3632174"/>
            <a:ext cx="247619" cy="23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5601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3A89A8-D6A8-9CF0-6CE0-575A17267F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1343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