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3048000"/>
            <a:ext cx="7496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41178BF-894A-C5B9-7FA1-F1092F4A17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9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938D217D-9A76-B03F-2D0D-A23A5B2155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8164" y="3693797"/>
            <a:ext cx="10800000" cy="2592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8305455-D669-7694-A558-B30F837ABBCE}"/>
              </a:ext>
            </a:extLst>
          </p:cNvPr>
          <p:cNvSpPr/>
          <p:nvPr/>
        </p:nvSpPr>
        <p:spPr bwMode="white">
          <a:xfrm>
            <a:off x="2277687" y="4370574"/>
            <a:ext cx="247619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4D03296-D6F5-AF4C-A14D-86032AC97991}"/>
              </a:ext>
            </a:extLst>
          </p:cNvPr>
          <p:cNvSpPr/>
          <p:nvPr/>
        </p:nvSpPr>
        <p:spPr bwMode="white">
          <a:xfrm>
            <a:off x="5639592" y="4380106"/>
            <a:ext cx="619047" cy="27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86AC81A-E572-3B13-19AD-D0CA47C2CE44}"/>
              </a:ext>
            </a:extLst>
          </p:cNvPr>
          <p:cNvSpPr/>
          <p:nvPr/>
        </p:nvSpPr>
        <p:spPr bwMode="white">
          <a:xfrm>
            <a:off x="1734830" y="5876641"/>
            <a:ext cx="542857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C2FA1E5-6436-34E1-55FD-99E4DEBA1B31}"/>
              </a:ext>
            </a:extLst>
          </p:cNvPr>
          <p:cNvSpPr/>
          <p:nvPr/>
        </p:nvSpPr>
        <p:spPr bwMode="white">
          <a:xfrm>
            <a:off x="5077687" y="5876641"/>
            <a:ext cx="561904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CBC6A16-0B63-92F2-8FAB-690885C6D5F6}"/>
              </a:ext>
            </a:extLst>
          </p:cNvPr>
          <p:cNvSpPr/>
          <p:nvPr/>
        </p:nvSpPr>
        <p:spPr bwMode="white">
          <a:xfrm>
            <a:off x="8449116" y="5857577"/>
            <a:ext cx="552380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196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7177917-5612-1CD4-D989-C28AF273B0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928670"/>
            <a:ext cx="10800000" cy="2318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4382087-0577-C219-4468-EDF4CCD1326A}"/>
              </a:ext>
            </a:extLst>
          </p:cNvPr>
          <p:cNvSpPr/>
          <p:nvPr/>
        </p:nvSpPr>
        <p:spPr bwMode="white">
          <a:xfrm>
            <a:off x="1314368" y="1587071"/>
            <a:ext cx="247619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D35C537-6EB1-7478-4CA3-5712C518D9A2}"/>
              </a:ext>
            </a:extLst>
          </p:cNvPr>
          <p:cNvSpPr/>
          <p:nvPr/>
        </p:nvSpPr>
        <p:spPr bwMode="white">
          <a:xfrm>
            <a:off x="1342940" y="2130967"/>
            <a:ext cx="200000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711E481-7D62-4493-7F61-EF9E2CF7C31C}"/>
              </a:ext>
            </a:extLst>
          </p:cNvPr>
          <p:cNvSpPr/>
          <p:nvPr/>
        </p:nvSpPr>
        <p:spPr bwMode="white">
          <a:xfrm>
            <a:off x="1342940" y="2674864"/>
            <a:ext cx="200000" cy="23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7469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346366-713D-E80F-DDCA-B77CEEF96D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6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4E52E73-C165-7EC7-CB3D-9F164986A302}"/>
              </a:ext>
            </a:extLst>
          </p:cNvPr>
          <p:cNvSpPr/>
          <p:nvPr/>
        </p:nvSpPr>
        <p:spPr bwMode="white">
          <a:xfrm>
            <a:off x="1539047" y="1658179"/>
            <a:ext cx="371428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40B00F5-B46B-4CE7-6FF9-40D93604453D}"/>
              </a:ext>
            </a:extLst>
          </p:cNvPr>
          <p:cNvSpPr/>
          <p:nvPr/>
        </p:nvSpPr>
        <p:spPr bwMode="white">
          <a:xfrm>
            <a:off x="1634285" y="2450191"/>
            <a:ext cx="209523" cy="162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EE30A57-BD8F-F39A-520D-AE5E1E3E1B41}"/>
              </a:ext>
            </a:extLst>
          </p:cNvPr>
          <p:cNvSpPr/>
          <p:nvPr/>
        </p:nvSpPr>
        <p:spPr bwMode="white">
          <a:xfrm>
            <a:off x="1548571" y="2994103"/>
            <a:ext cx="361904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412B889-735F-99CD-3735-CBE5774E96E2}"/>
              </a:ext>
            </a:extLst>
          </p:cNvPr>
          <p:cNvSpPr/>
          <p:nvPr/>
        </p:nvSpPr>
        <p:spPr bwMode="white">
          <a:xfrm>
            <a:off x="1539047" y="3728861"/>
            <a:ext cx="371428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EEDDE88-8A2E-3E36-4600-061D15B480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14356"/>
            <a:ext cx="10800000" cy="5862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001975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EB5C6B7-2654-9B7D-A988-4C6922F9F4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68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B2FB248-E92D-A5B4-3BB7-20237A3F2919}"/>
              </a:ext>
            </a:extLst>
          </p:cNvPr>
          <p:cNvSpPr/>
          <p:nvPr/>
        </p:nvSpPr>
        <p:spPr bwMode="white">
          <a:xfrm>
            <a:off x="1120000" y="3364119"/>
            <a:ext cx="200000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D8A7785-1355-CBD1-0998-038B051C0E6A}"/>
              </a:ext>
            </a:extLst>
          </p:cNvPr>
          <p:cNvSpPr/>
          <p:nvPr/>
        </p:nvSpPr>
        <p:spPr bwMode="white">
          <a:xfrm>
            <a:off x="1091428" y="4041053"/>
            <a:ext cx="247619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D9C9456-ED1E-84B7-CC85-48BBBF1A141C}"/>
              </a:ext>
            </a:extLst>
          </p:cNvPr>
          <p:cNvSpPr/>
          <p:nvPr/>
        </p:nvSpPr>
        <p:spPr bwMode="white">
          <a:xfrm>
            <a:off x="1120000" y="4717987"/>
            <a:ext cx="200000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F86D23A-5F3A-5485-87BE-044C0D618CDB}"/>
              </a:ext>
            </a:extLst>
          </p:cNvPr>
          <p:cNvSpPr/>
          <p:nvPr/>
        </p:nvSpPr>
        <p:spPr bwMode="white">
          <a:xfrm>
            <a:off x="1091428" y="5394921"/>
            <a:ext cx="247619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C8BB0B3-E08C-094E-4A73-EE76D9313136}"/>
              </a:ext>
            </a:extLst>
          </p:cNvPr>
          <p:cNvSpPr/>
          <p:nvPr/>
        </p:nvSpPr>
        <p:spPr bwMode="white">
          <a:xfrm>
            <a:off x="1120000" y="6071856"/>
            <a:ext cx="200000" cy="2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831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97ADEF-1BEC-9D23-251C-802D75B947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785794"/>
            <a:ext cx="10800000" cy="236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70CB382-48CF-4785-0906-AB2DFCD1BB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3081361"/>
            <a:ext cx="10800000" cy="3776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ABA57AD-AA49-B002-7361-12975F1E9C36}"/>
              </a:ext>
            </a:extLst>
          </p:cNvPr>
          <p:cNvSpPr/>
          <p:nvPr/>
        </p:nvSpPr>
        <p:spPr bwMode="white">
          <a:xfrm>
            <a:off x="1928682" y="4530980"/>
            <a:ext cx="371428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FBB3D3F-0EA4-0070-B589-72E7A36F5F84}"/>
              </a:ext>
            </a:extLst>
          </p:cNvPr>
          <p:cNvSpPr/>
          <p:nvPr/>
        </p:nvSpPr>
        <p:spPr bwMode="white">
          <a:xfrm>
            <a:off x="5071539" y="4645423"/>
            <a:ext cx="219047" cy="1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5DB04DD-1E00-F883-96F7-61F7215D5DF0}"/>
              </a:ext>
            </a:extLst>
          </p:cNvPr>
          <p:cNvSpPr/>
          <p:nvPr/>
        </p:nvSpPr>
        <p:spPr bwMode="white">
          <a:xfrm>
            <a:off x="8042968" y="4530980"/>
            <a:ext cx="361904" cy="29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D232F48-6F16-D6A1-E531-062ABBDAC185}"/>
              </a:ext>
            </a:extLst>
          </p:cNvPr>
          <p:cNvSpPr/>
          <p:nvPr/>
        </p:nvSpPr>
        <p:spPr bwMode="white">
          <a:xfrm>
            <a:off x="2023920" y="6571891"/>
            <a:ext cx="209523" cy="152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4E0627E7-B995-E342-11CD-5202D5F166EF}"/>
              </a:ext>
            </a:extLst>
          </p:cNvPr>
          <p:cNvSpPr/>
          <p:nvPr/>
        </p:nvSpPr>
        <p:spPr bwMode="white">
          <a:xfrm>
            <a:off x="5071539" y="6562354"/>
            <a:ext cx="219047" cy="16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6548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09C5EB2-A7D0-A061-1F4E-6B00E8CF8F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32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09389CD-8AAF-28C6-56A4-FA63932D4A7A}"/>
              </a:ext>
            </a:extLst>
          </p:cNvPr>
          <p:cNvSpPr/>
          <p:nvPr/>
        </p:nvSpPr>
        <p:spPr bwMode="white">
          <a:xfrm>
            <a:off x="1605714" y="4087967"/>
            <a:ext cx="238095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6492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CADA85F-3992-4096-53E1-A8518B413E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0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2933236-6F2F-EC90-260A-B77984A80EC6}"/>
              </a:ext>
            </a:extLst>
          </p:cNvPr>
          <p:cNvSpPr/>
          <p:nvPr/>
        </p:nvSpPr>
        <p:spPr bwMode="white">
          <a:xfrm>
            <a:off x="1034285" y="951815"/>
            <a:ext cx="276190" cy="22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907C030-D6C0-47F2-A0E4-0ED2DA294CE0}"/>
              </a:ext>
            </a:extLst>
          </p:cNvPr>
          <p:cNvSpPr/>
          <p:nvPr/>
        </p:nvSpPr>
        <p:spPr bwMode="white">
          <a:xfrm>
            <a:off x="1062857" y="2837643"/>
            <a:ext cx="228571" cy="23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60192F5-2BA5-8974-2D0F-4E339E3AF18F}"/>
              </a:ext>
            </a:extLst>
          </p:cNvPr>
          <p:cNvSpPr/>
          <p:nvPr/>
        </p:nvSpPr>
        <p:spPr bwMode="white">
          <a:xfrm>
            <a:off x="1062857" y="4732994"/>
            <a:ext cx="228571" cy="22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7015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C9E1729-D91A-3D03-3CE4-0412F08D87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1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AA3C09C-4796-29B7-6EFC-DD24E93BE15E}"/>
              </a:ext>
            </a:extLst>
          </p:cNvPr>
          <p:cNvSpPr/>
          <p:nvPr/>
        </p:nvSpPr>
        <p:spPr bwMode="white">
          <a:xfrm>
            <a:off x="1577142" y="3824517"/>
            <a:ext cx="285714" cy="23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AA3C09C-4796-29B7-6EFC-DD24E93BE15E}"/>
              </a:ext>
            </a:extLst>
          </p:cNvPr>
          <p:cNvSpPr/>
          <p:nvPr/>
        </p:nvSpPr>
        <p:spPr bwMode="white">
          <a:xfrm>
            <a:off x="7381884" y="714356"/>
            <a:ext cx="2000264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2900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6337A33-F259-D0BD-EBD9-AF1DFE440A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4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64A925B-93DA-560C-ACBD-01E85A342422}"/>
              </a:ext>
            </a:extLst>
          </p:cNvPr>
          <p:cNvSpPr/>
          <p:nvPr/>
        </p:nvSpPr>
        <p:spPr bwMode="white">
          <a:xfrm>
            <a:off x="1053333" y="980517"/>
            <a:ext cx="247619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9522CF6-62DF-B1B7-AB69-38869E30160C}"/>
              </a:ext>
            </a:extLst>
          </p:cNvPr>
          <p:cNvSpPr/>
          <p:nvPr/>
        </p:nvSpPr>
        <p:spPr bwMode="white">
          <a:xfrm>
            <a:off x="1053333" y="2067214"/>
            <a:ext cx="247619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1185416-6018-7DE8-AC7F-526485F27B0E}"/>
              </a:ext>
            </a:extLst>
          </p:cNvPr>
          <p:cNvSpPr/>
          <p:nvPr/>
        </p:nvSpPr>
        <p:spPr bwMode="white">
          <a:xfrm>
            <a:off x="1034285" y="3153910"/>
            <a:ext cx="285714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E3C3238-C39C-DDC0-EA1D-C7BDBE1B0BE3}"/>
              </a:ext>
            </a:extLst>
          </p:cNvPr>
          <p:cNvSpPr/>
          <p:nvPr/>
        </p:nvSpPr>
        <p:spPr bwMode="white">
          <a:xfrm>
            <a:off x="1053333" y="4240606"/>
            <a:ext cx="247619" cy="23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5577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