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1363" y="3138488"/>
            <a:ext cx="56292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58EEA09-B33E-831A-4C00-9F39ED8E3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83EB3ED-4EBB-C6AE-8ECF-44ED321AC98B}"/>
              </a:ext>
            </a:extLst>
          </p:cNvPr>
          <p:cNvSpPr/>
          <p:nvPr/>
        </p:nvSpPr>
        <p:spPr bwMode="white">
          <a:xfrm>
            <a:off x="1996190" y="1943780"/>
            <a:ext cx="295238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8B37180-AA08-9262-0ECA-58026CD3A1E6}"/>
              </a:ext>
            </a:extLst>
          </p:cNvPr>
          <p:cNvSpPr/>
          <p:nvPr/>
        </p:nvSpPr>
        <p:spPr bwMode="white">
          <a:xfrm>
            <a:off x="1948571" y="3336123"/>
            <a:ext cx="371428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B308663-4EAD-C6F3-45C3-70AA6D763D70}"/>
              </a:ext>
            </a:extLst>
          </p:cNvPr>
          <p:cNvSpPr/>
          <p:nvPr/>
        </p:nvSpPr>
        <p:spPr bwMode="white">
          <a:xfrm>
            <a:off x="1977142" y="4032295"/>
            <a:ext cx="323809" cy="33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EFACAE7-5129-BA5C-0F11-77F97AEF7FB1}"/>
              </a:ext>
            </a:extLst>
          </p:cNvPr>
          <p:cNvSpPr/>
          <p:nvPr/>
        </p:nvSpPr>
        <p:spPr bwMode="white">
          <a:xfrm>
            <a:off x="1958095" y="4738003"/>
            <a:ext cx="361904" cy="314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4C02A9-02C9-D78D-176E-4886CA22A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D26BB864-ECA1-C4BB-E696-2680177BF41F}"/>
              </a:ext>
            </a:extLst>
          </p:cNvPr>
          <p:cNvSpPr/>
          <p:nvPr/>
        </p:nvSpPr>
        <p:spPr bwMode="white">
          <a:xfrm>
            <a:off x="4205714" y="2647748"/>
            <a:ext cx="485714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AE13F8A-C0EA-0B8D-EFB4-D895B01589EE}"/>
              </a:ext>
            </a:extLst>
          </p:cNvPr>
          <p:cNvSpPr/>
          <p:nvPr/>
        </p:nvSpPr>
        <p:spPr bwMode="white">
          <a:xfrm>
            <a:off x="4205714" y="4362695"/>
            <a:ext cx="485714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959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07E556B-56CE-841F-7A50-7BDAC6F95C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71546"/>
            <a:ext cx="10800000" cy="3484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211EF5-73CB-A80F-2C29-1AA765C8FE3F}"/>
              </a:ext>
            </a:extLst>
          </p:cNvPr>
          <p:cNvSpPr/>
          <p:nvPr/>
        </p:nvSpPr>
        <p:spPr bwMode="white">
          <a:xfrm>
            <a:off x="3957254" y="1377032"/>
            <a:ext cx="485714" cy="42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A7574D-ABF3-CCE3-ABA6-5248041F5D05}"/>
              </a:ext>
            </a:extLst>
          </p:cNvPr>
          <p:cNvSpPr/>
          <p:nvPr/>
        </p:nvSpPr>
        <p:spPr bwMode="white">
          <a:xfrm>
            <a:off x="3957254" y="3085849"/>
            <a:ext cx="485714" cy="420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750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8ED8363-72E5-0774-7C0D-791887A8D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92347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BE00484-2360-0621-5C47-30FD73E696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5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24828E-40FD-D76A-C04A-581E14C262B1}"/>
              </a:ext>
            </a:extLst>
          </p:cNvPr>
          <p:cNvSpPr/>
          <p:nvPr/>
        </p:nvSpPr>
        <p:spPr bwMode="white">
          <a:xfrm>
            <a:off x="1177142" y="999607"/>
            <a:ext cx="371428" cy="3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F2CE38E-01D1-A2DC-1DD6-F2DAED5C21DC}"/>
              </a:ext>
            </a:extLst>
          </p:cNvPr>
          <p:cNvSpPr/>
          <p:nvPr/>
        </p:nvSpPr>
        <p:spPr bwMode="white">
          <a:xfrm>
            <a:off x="1224761" y="3411658"/>
            <a:ext cx="285714" cy="3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122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