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3062288"/>
            <a:ext cx="921067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3B423D-FD0E-3C86-CF85-EDE9FD0EE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989D76-D808-5C96-C32F-976D156C8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538AE9-F0F0-A80C-ECF9-951D11A890A3}"/>
              </a:ext>
            </a:extLst>
          </p:cNvPr>
          <p:cNvSpPr/>
          <p:nvPr/>
        </p:nvSpPr>
        <p:spPr bwMode="white">
          <a:xfrm>
            <a:off x="2720000" y="2937588"/>
            <a:ext cx="1200000" cy="3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E9FF7F3-B432-84B3-B1D9-5C0989D8D993}"/>
              </a:ext>
            </a:extLst>
          </p:cNvPr>
          <p:cNvSpPr/>
          <p:nvPr/>
        </p:nvSpPr>
        <p:spPr bwMode="white">
          <a:xfrm>
            <a:off x="8720000" y="2937588"/>
            <a:ext cx="1504761" cy="3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A74F53B-43E9-27EE-2A14-9E308EB032C7}"/>
              </a:ext>
            </a:extLst>
          </p:cNvPr>
          <p:cNvSpPr/>
          <p:nvPr/>
        </p:nvSpPr>
        <p:spPr bwMode="white">
          <a:xfrm>
            <a:off x="2805714" y="3720332"/>
            <a:ext cx="695238" cy="3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75AFDB6-4560-58CF-890C-32941D403345}"/>
              </a:ext>
            </a:extLst>
          </p:cNvPr>
          <p:cNvSpPr/>
          <p:nvPr/>
        </p:nvSpPr>
        <p:spPr bwMode="white">
          <a:xfrm>
            <a:off x="8891428" y="3720332"/>
            <a:ext cx="657142" cy="3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180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49CA05-5DB6-318F-B6B1-F27E370BDA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9490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873AE8-8D9B-F841-263B-3A9C49F57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71546"/>
            <a:ext cx="10800000" cy="372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27721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54ED231-1DDD-75CB-42D3-6D523DC4B7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00108"/>
            <a:ext cx="10800000" cy="3199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B3D92D4-7936-30AD-1EEA-AC8BC654AE6B}"/>
              </a:ext>
            </a:extLst>
          </p:cNvPr>
          <p:cNvSpPr/>
          <p:nvPr/>
        </p:nvSpPr>
        <p:spPr bwMode="white">
          <a:xfrm>
            <a:off x="1428654" y="1105178"/>
            <a:ext cx="323809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AAC1D59-8CEC-ECF9-D703-22FDD325DB20}"/>
              </a:ext>
            </a:extLst>
          </p:cNvPr>
          <p:cNvSpPr/>
          <p:nvPr/>
        </p:nvSpPr>
        <p:spPr bwMode="white">
          <a:xfrm>
            <a:off x="1428654" y="1764254"/>
            <a:ext cx="323809" cy="3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A7BCDF-6791-46B7-96E7-842966984B26}"/>
              </a:ext>
            </a:extLst>
          </p:cNvPr>
          <p:cNvSpPr/>
          <p:nvPr/>
        </p:nvSpPr>
        <p:spPr bwMode="white">
          <a:xfrm>
            <a:off x="1476273" y="2413779"/>
            <a:ext cx="257142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1FA236-8038-F5B4-F182-8B6F4F13AB98}"/>
              </a:ext>
            </a:extLst>
          </p:cNvPr>
          <p:cNvSpPr/>
          <p:nvPr/>
        </p:nvSpPr>
        <p:spPr bwMode="white">
          <a:xfrm>
            <a:off x="1476273" y="3072856"/>
            <a:ext cx="257142" cy="32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9DB6B31-A831-A3EC-53A2-3760ECF6DE47}"/>
              </a:ext>
            </a:extLst>
          </p:cNvPr>
          <p:cNvSpPr/>
          <p:nvPr/>
        </p:nvSpPr>
        <p:spPr bwMode="white">
          <a:xfrm>
            <a:off x="1476273" y="3731932"/>
            <a:ext cx="257142" cy="3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9235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