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3124200"/>
            <a:ext cx="56197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81F7A7E-F31D-28C6-1F83-0BABABB53B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8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D16B313-FF83-2E33-35BD-370F285A4689}"/>
              </a:ext>
            </a:extLst>
          </p:cNvPr>
          <p:cNvSpPr/>
          <p:nvPr/>
        </p:nvSpPr>
        <p:spPr bwMode="white">
          <a:xfrm>
            <a:off x="2015238" y="1895215"/>
            <a:ext cx="285714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839190C-91FF-8533-983D-03E0B801E61E}"/>
              </a:ext>
            </a:extLst>
          </p:cNvPr>
          <p:cNvSpPr/>
          <p:nvPr/>
        </p:nvSpPr>
        <p:spPr bwMode="white">
          <a:xfrm>
            <a:off x="1967619" y="2609869"/>
            <a:ext cx="371428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A6A3BD4-C8E9-741A-AF10-301B6264B572}"/>
              </a:ext>
            </a:extLst>
          </p:cNvPr>
          <p:cNvSpPr/>
          <p:nvPr/>
        </p:nvSpPr>
        <p:spPr bwMode="white">
          <a:xfrm>
            <a:off x="2015238" y="3334052"/>
            <a:ext cx="285714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47BC6F4-2E79-3C46-C281-BB3EB140E09B}"/>
              </a:ext>
            </a:extLst>
          </p:cNvPr>
          <p:cNvSpPr/>
          <p:nvPr/>
        </p:nvSpPr>
        <p:spPr bwMode="white">
          <a:xfrm>
            <a:off x="1996190" y="4048706"/>
            <a:ext cx="314285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9FFCB5E-D320-464B-00E1-F11FF0BDAD5D}"/>
              </a:ext>
            </a:extLst>
          </p:cNvPr>
          <p:cNvSpPr/>
          <p:nvPr/>
        </p:nvSpPr>
        <p:spPr bwMode="white">
          <a:xfrm>
            <a:off x="1967619" y="4772888"/>
            <a:ext cx="371428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CE39E44-CC70-2B65-ABA0-4ED019A53A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2D6E822-35D0-198F-A0C3-1C3157607941}"/>
              </a:ext>
            </a:extLst>
          </p:cNvPr>
          <p:cNvSpPr/>
          <p:nvPr/>
        </p:nvSpPr>
        <p:spPr bwMode="white">
          <a:xfrm>
            <a:off x="2015238" y="3249384"/>
            <a:ext cx="285714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9ACD7BC-4ADB-B6C8-AFE1-40388E242B55}"/>
              </a:ext>
            </a:extLst>
          </p:cNvPr>
          <p:cNvSpPr/>
          <p:nvPr/>
        </p:nvSpPr>
        <p:spPr bwMode="white">
          <a:xfrm>
            <a:off x="1967619" y="3964359"/>
            <a:ext cx="371428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5CF31F1-E2EB-5E95-F185-2ED066234F14}"/>
              </a:ext>
            </a:extLst>
          </p:cNvPr>
          <p:cNvSpPr/>
          <p:nvPr/>
        </p:nvSpPr>
        <p:spPr bwMode="white">
          <a:xfrm>
            <a:off x="1996190" y="4688868"/>
            <a:ext cx="323809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25F6733-DCB8-7584-D39D-691C22F526BB}"/>
              </a:ext>
            </a:extLst>
          </p:cNvPr>
          <p:cNvSpPr/>
          <p:nvPr/>
        </p:nvSpPr>
        <p:spPr bwMode="white">
          <a:xfrm>
            <a:off x="1996190" y="5403844"/>
            <a:ext cx="314285" cy="333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6722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1CBB72-1C88-39E7-DED3-ADA36C1146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1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AD7CC22-3D49-39A2-6B75-6D3D9D003088}"/>
              </a:ext>
            </a:extLst>
          </p:cNvPr>
          <p:cNvSpPr/>
          <p:nvPr/>
        </p:nvSpPr>
        <p:spPr bwMode="white">
          <a:xfrm>
            <a:off x="2015238" y="3602564"/>
            <a:ext cx="285714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FEDCF6CD-837E-F27C-AB71-22970A4AB3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3968" y="4690628"/>
            <a:ext cx="10800000" cy="216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4B210D4-68DB-D8B9-9865-93B579C4D382}"/>
              </a:ext>
            </a:extLst>
          </p:cNvPr>
          <p:cNvSpPr/>
          <p:nvPr/>
        </p:nvSpPr>
        <p:spPr bwMode="white">
          <a:xfrm>
            <a:off x="2019206" y="4891133"/>
            <a:ext cx="314285" cy="33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6AF69B9-A7DF-5625-46DB-47DEEE2CFAD8}"/>
              </a:ext>
            </a:extLst>
          </p:cNvPr>
          <p:cNvSpPr/>
          <p:nvPr/>
        </p:nvSpPr>
        <p:spPr bwMode="white">
          <a:xfrm>
            <a:off x="1990634" y="6332865"/>
            <a:ext cx="371428" cy="32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580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0048536-373F-1A85-5574-95746EFBF6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047A1B88-00B4-92FA-7C52-12619CED39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2000" y="3929066"/>
            <a:ext cx="10800000" cy="2112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8CA1D99-10AE-2A5C-CCE2-7B90F1F76A96}"/>
              </a:ext>
            </a:extLst>
          </p:cNvPr>
          <p:cNvSpPr/>
          <p:nvPr/>
        </p:nvSpPr>
        <p:spPr bwMode="white">
          <a:xfrm>
            <a:off x="1925333" y="4225330"/>
            <a:ext cx="276190" cy="21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A0B46AD-DB8C-609D-D4E5-F398024011F8}"/>
              </a:ext>
            </a:extLst>
          </p:cNvPr>
          <p:cNvSpPr/>
          <p:nvPr/>
        </p:nvSpPr>
        <p:spPr bwMode="white">
          <a:xfrm>
            <a:off x="1801523" y="4770075"/>
            <a:ext cx="485714" cy="420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5329886-9760-4787-73C5-29C9045EBAE2}"/>
              </a:ext>
            </a:extLst>
          </p:cNvPr>
          <p:cNvSpPr/>
          <p:nvPr/>
        </p:nvSpPr>
        <p:spPr bwMode="white">
          <a:xfrm>
            <a:off x="1801523" y="5486845"/>
            <a:ext cx="485714" cy="43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009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