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8563" y="3071813"/>
            <a:ext cx="47148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076E03-1C73-D787-2038-112824FB82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66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0E670B7-13B2-56A7-1ECC-4B94F49072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3214686"/>
            <a:ext cx="164307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0314" y="3214686"/>
            <a:ext cx="164307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0776" y="3214686"/>
            <a:ext cx="164307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02342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ECF179-0C32-5BA5-EA2C-99A6B3AD2E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928670"/>
            <a:ext cx="10800000" cy="3483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2662" y="1214422"/>
            <a:ext cx="164307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1214422"/>
            <a:ext cx="164307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48" y="1214422"/>
            <a:ext cx="164307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2662" y="2285992"/>
            <a:ext cx="16430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1686" y="2285992"/>
            <a:ext cx="16430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48" y="2285992"/>
            <a:ext cx="16430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00" y="3429000"/>
            <a:ext cx="16430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3429000"/>
            <a:ext cx="16430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3429000"/>
            <a:ext cx="16430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56501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928670"/>
            <a:ext cx="106359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1595406" y="1857364"/>
            <a:ext cx="1357322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0800000" flipV="1">
            <a:off x="1666844" y="1857364"/>
            <a:ext cx="1285884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452926" y="1857364"/>
            <a:ext cx="1714512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V="1">
            <a:off x="4381488" y="1857364"/>
            <a:ext cx="1571636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381884" y="1928802"/>
            <a:ext cx="2857520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53520" y="1928802"/>
            <a:ext cx="2071702" cy="78581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10800000" flipV="1">
            <a:off x="8453454" y="1928802"/>
            <a:ext cx="1714512" cy="78581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50726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AFBA9A2-6F6B-96C7-94AF-E4BAE820AA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2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DB9C4AD-12B8-51BC-C6A3-FC9B9D359B8E}"/>
              </a:ext>
            </a:extLst>
          </p:cNvPr>
          <p:cNvSpPr/>
          <p:nvPr/>
        </p:nvSpPr>
        <p:spPr bwMode="white">
          <a:xfrm>
            <a:off x="1072380" y="1640589"/>
            <a:ext cx="247619" cy="24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F0FFF32-CB1D-4C00-6D11-74206E42159E}"/>
              </a:ext>
            </a:extLst>
          </p:cNvPr>
          <p:cNvSpPr/>
          <p:nvPr/>
        </p:nvSpPr>
        <p:spPr bwMode="white">
          <a:xfrm>
            <a:off x="1053333" y="2032545"/>
            <a:ext cx="285714" cy="22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57C2ED5-8BC4-4BD6-AB77-AEF27A923510}"/>
              </a:ext>
            </a:extLst>
          </p:cNvPr>
          <p:cNvSpPr/>
          <p:nvPr/>
        </p:nvSpPr>
        <p:spPr bwMode="white">
          <a:xfrm>
            <a:off x="1081904" y="2414940"/>
            <a:ext cx="247619" cy="23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00495C7-F189-DCD6-502E-F48F410D2AF7}"/>
              </a:ext>
            </a:extLst>
          </p:cNvPr>
          <p:cNvSpPr/>
          <p:nvPr/>
        </p:nvSpPr>
        <p:spPr bwMode="white">
          <a:xfrm>
            <a:off x="1091428" y="2797336"/>
            <a:ext cx="228571" cy="238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5256866D-03D4-E967-7B06-A58A40B933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5288" y="3214686"/>
            <a:ext cx="10800000" cy="2635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8713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