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3148013"/>
            <a:ext cx="90582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D15A7D0-763B-560F-6056-1E8006DEEB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1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3438536"/>
            <a:ext cx="2562225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4430" y="3500438"/>
            <a:ext cx="22288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82016" y="3429000"/>
            <a:ext cx="2657475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28F84E-F7CE-3172-EDDD-3794E4961F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928670"/>
            <a:ext cx="10800000" cy="349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2643182"/>
            <a:ext cx="222885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95802" y="2643182"/>
            <a:ext cx="2628900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205369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A867E3-E63E-6487-4F30-1154FEEC0E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8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A456DD3-F25A-B5EB-9FAB-8D1AA8F639A8}"/>
              </a:ext>
            </a:extLst>
          </p:cNvPr>
          <p:cNvSpPr/>
          <p:nvPr/>
        </p:nvSpPr>
        <p:spPr bwMode="white">
          <a:xfrm>
            <a:off x="1996190" y="3489316"/>
            <a:ext cx="333333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9A854F8-067B-4C4E-A878-958CFCB6FD7C}"/>
              </a:ext>
            </a:extLst>
          </p:cNvPr>
          <p:cNvSpPr/>
          <p:nvPr/>
        </p:nvSpPr>
        <p:spPr bwMode="white">
          <a:xfrm>
            <a:off x="1967619" y="4185647"/>
            <a:ext cx="371428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949D0B7-EE58-0E33-531A-CF57AAACA457}"/>
              </a:ext>
            </a:extLst>
          </p:cNvPr>
          <p:cNvSpPr/>
          <p:nvPr/>
        </p:nvSpPr>
        <p:spPr bwMode="white">
          <a:xfrm>
            <a:off x="1996190" y="4862900"/>
            <a:ext cx="323809" cy="34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C3E0004-F681-13CC-B19F-B28C1E72B179}"/>
              </a:ext>
            </a:extLst>
          </p:cNvPr>
          <p:cNvSpPr/>
          <p:nvPr/>
        </p:nvSpPr>
        <p:spPr bwMode="white">
          <a:xfrm>
            <a:off x="2015238" y="5559230"/>
            <a:ext cx="295238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1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26D6CA-6403-1581-F632-7090F243B4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625361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3DEB58A-FA0C-27BE-10C4-EF7201E9A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0585AF1-7E85-CE0A-C4FF-E1B41FF5E5C5}"/>
              </a:ext>
            </a:extLst>
          </p:cNvPr>
          <p:cNvSpPr/>
          <p:nvPr/>
        </p:nvSpPr>
        <p:spPr bwMode="white">
          <a:xfrm>
            <a:off x="1253333" y="1018949"/>
            <a:ext cx="257142" cy="32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1553695-CA35-DE76-DDEC-03946C0123C5}"/>
              </a:ext>
            </a:extLst>
          </p:cNvPr>
          <p:cNvSpPr/>
          <p:nvPr/>
        </p:nvSpPr>
        <p:spPr bwMode="white">
          <a:xfrm>
            <a:off x="1253333" y="1706372"/>
            <a:ext cx="257142" cy="32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32DFBAB-E58E-98B3-7050-0E3E56DA6A8B}"/>
              </a:ext>
            </a:extLst>
          </p:cNvPr>
          <p:cNvSpPr/>
          <p:nvPr/>
        </p:nvSpPr>
        <p:spPr bwMode="white">
          <a:xfrm>
            <a:off x="1205714" y="2393794"/>
            <a:ext cx="323809" cy="32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5C977F7-8C37-A79F-28D4-0E084D412E4B}"/>
              </a:ext>
            </a:extLst>
          </p:cNvPr>
          <p:cNvSpPr/>
          <p:nvPr/>
        </p:nvSpPr>
        <p:spPr bwMode="white">
          <a:xfrm>
            <a:off x="1253333" y="3090764"/>
            <a:ext cx="257142" cy="32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07D0B71-3F97-3F19-A13D-14AC62EA2777}"/>
              </a:ext>
            </a:extLst>
          </p:cNvPr>
          <p:cNvSpPr/>
          <p:nvPr/>
        </p:nvSpPr>
        <p:spPr bwMode="white">
          <a:xfrm>
            <a:off x="1205714" y="3778186"/>
            <a:ext cx="323809" cy="324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833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