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0" r:id="rId5"/>
    <p:sldId id="329" r:id="rId6"/>
    <p:sldId id="328" r:id="rId7"/>
    <p:sldId id="327" r:id="rId8"/>
    <p:sldId id="326" r:id="rId9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3500" y="2164080"/>
            <a:ext cx="9525000" cy="25298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905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48571" y="2953617"/>
            <a:ext cx="361904" cy="314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77142" y="3735235"/>
            <a:ext cx="314285" cy="333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48571" y="4516853"/>
            <a:ext cx="361904" cy="324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39047" y="5308003"/>
            <a:ext cx="371428" cy="324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96190" y="6089620"/>
            <a:ext cx="285714" cy="324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60129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63011" y="4206544"/>
            <a:ext cx="228602" cy="287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29144" y="4900882"/>
            <a:ext cx="287869" cy="287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29144" y="5603687"/>
            <a:ext cx="287869" cy="287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63011" y="6306492"/>
            <a:ext cx="228602" cy="287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73988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52755" y="3727299"/>
            <a:ext cx="231213" cy="262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37341" y="4359594"/>
            <a:ext cx="254335" cy="269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37341" y="4999599"/>
            <a:ext cx="262042" cy="262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52755" y="5631893"/>
            <a:ext cx="215799" cy="262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06513" y="6271899"/>
            <a:ext cx="300578" cy="262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58045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32926" y="1809113"/>
            <a:ext cx="363878" cy="317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70247" y="4715081"/>
            <a:ext cx="289236" cy="327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156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1037771"/>
            <a:ext cx="285714" cy="324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7142" y="3268984"/>
            <a:ext cx="371428" cy="324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85792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563449" y="2539173"/>
            <a:ext cx="242147" cy="265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40015" y="3148632"/>
            <a:ext cx="265581" cy="265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55637" y="3758092"/>
            <a:ext cx="218714" cy="265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06816" y="4367551"/>
            <a:ext cx="304637" cy="265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547826" y="4969197"/>
            <a:ext cx="265581" cy="273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557"/>
          <a:stretch>
            <a:fillRect/>
          </a:stretch>
        </p:blipFill>
        <p:spPr>
          <a:xfrm>
            <a:off x="7823835" y="2205355"/>
            <a:ext cx="4243705" cy="3462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62</cp:revision>
  <dcterms:created xsi:type="dcterms:W3CDTF">2015-09-16T06:44:00Z</dcterms:created>
  <dcterms:modified xsi:type="dcterms:W3CDTF">2024-08-21T16:34:36Z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