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5490" y="2148840"/>
            <a:ext cx="8161020" cy="2560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4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1781035"/>
            <a:ext cx="276190" cy="33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3809" y="4135035"/>
            <a:ext cx="295238" cy="33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0476" y="4916525"/>
            <a:ext cx="371428" cy="33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022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5877560"/>
            <a:ext cx="2072005" cy="8172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5877560"/>
            <a:ext cx="2072005" cy="8172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735" y="5805805"/>
            <a:ext cx="2072005" cy="81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645" y="2565400"/>
            <a:ext cx="2305685" cy="909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565400"/>
            <a:ext cx="2305685" cy="909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1485" y="2565400"/>
            <a:ext cx="2305685" cy="90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1685477"/>
            <a:ext cx="314285" cy="33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2380987"/>
            <a:ext cx="295238" cy="3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3076497"/>
            <a:ext cx="371428" cy="3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3772007"/>
            <a:ext cx="314285" cy="33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6190" y="4467518"/>
            <a:ext cx="295238" cy="3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1790908"/>
            <a:ext cx="314285" cy="34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571" y="3192370"/>
            <a:ext cx="371428" cy="32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23536"/>
            <a:ext cx="314285" cy="33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318378"/>
            <a:ext cx="285714" cy="32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7"/>
          <a:stretch>
            <a:fillRect/>
          </a:stretch>
        </p:blipFill>
        <p:spPr>
          <a:xfrm>
            <a:off x="720090" y="3573186"/>
            <a:ext cx="10800080" cy="2258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96190" y="3674574"/>
            <a:ext cx="371428" cy="32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1923496"/>
            <a:ext cx="295238" cy="3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3495296"/>
            <a:ext cx="295238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7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85388"/>
            <a:ext cx="295238" cy="32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648793"/>
            <a:ext cx="380952" cy="33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86666" y="3830467"/>
            <a:ext cx="323809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9523" y="5412721"/>
            <a:ext cx="323809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