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3059430"/>
            <a:ext cx="76200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925141"/>
            <a:ext cx="266666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2716991"/>
            <a:ext cx="276190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3508842"/>
            <a:ext cx="190476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4291152"/>
            <a:ext cx="295238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7142" y="5073462"/>
            <a:ext cx="266666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095865" cy="422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9590" y="2633345"/>
            <a:ext cx="4806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9590" y="3310255"/>
            <a:ext cx="48069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9590" y="3933190"/>
            <a:ext cx="4387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8470" y="4581525"/>
            <a:ext cx="5518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051425"/>
            <a:ext cx="10095865" cy="178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2095606"/>
            <a:ext cx="247619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7142" y="2972447"/>
            <a:ext cx="247619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3849288"/>
            <a:ext cx="466666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392254"/>
            <a:ext cx="10800000" cy="167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67705" y="4727439"/>
            <a:ext cx="466666" cy="22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7705" y="5598920"/>
            <a:ext cx="247619" cy="22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267238"/>
            <a:ext cx="257142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3601632"/>
            <a:ext cx="314285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190007"/>
            <a:ext cx="257142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866677"/>
            <a:ext cx="323809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552873"/>
            <a:ext cx="257142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1838325"/>
            <a:ext cx="3213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3411308"/>
            <a:ext cx="361904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75704"/>
            <a:ext cx="323809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647684"/>
            <a:ext cx="295238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5010417"/>
            <a:ext cx="371428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98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38528" y="3790392"/>
            <a:ext cx="311954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15" y="5352037"/>
            <a:ext cx="368673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464" y="6137592"/>
            <a:ext cx="293048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947"/>
          <a:stretch>
            <a:fillRect/>
          </a:stretch>
        </p:blipFill>
        <p:spPr>
          <a:xfrm>
            <a:off x="7089140" y="3068955"/>
            <a:ext cx="4351020" cy="364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35009"/>
            <a:ext cx="10800000" cy="2391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035254"/>
            <a:ext cx="314285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947"/>
          <a:stretch>
            <a:fillRect/>
          </a:stretch>
        </p:blipFill>
        <p:spPr>
          <a:xfrm>
            <a:off x="6384290" y="828040"/>
            <a:ext cx="4351020" cy="364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