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7870" y="2956560"/>
            <a:ext cx="817626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5238" y="990371"/>
            <a:ext cx="323809" cy="32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095" y="990371"/>
            <a:ext cx="295238" cy="32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7619" y="2442170"/>
            <a:ext cx="314285" cy="33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7619" y="3177622"/>
            <a:ext cx="371428" cy="32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977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3536" y="5365793"/>
            <a:ext cx="254707" cy="32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9185" y="5365793"/>
            <a:ext cx="254707" cy="32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5800" y="5958205"/>
            <a:ext cx="57277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29475" y="5958205"/>
            <a:ext cx="45466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813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5356" y="4184878"/>
            <a:ext cx="339835" cy="29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4040" y="4772660"/>
            <a:ext cx="40830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7639" y="5545068"/>
            <a:ext cx="261411" cy="29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4070" y="6233883"/>
            <a:ext cx="331121" cy="28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619" y="2125385"/>
            <a:ext cx="323809" cy="32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5714" y="4023768"/>
            <a:ext cx="257142" cy="32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7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275904"/>
            <a:ext cx="323809" cy="31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3162827"/>
            <a:ext cx="257142" cy="32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1837886"/>
            <a:ext cx="371428" cy="32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3295555"/>
            <a:ext cx="295238" cy="32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056834"/>
            <a:ext cx="371428" cy="32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515659"/>
            <a:ext cx="323809" cy="33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3974484"/>
            <a:ext cx="295238" cy="32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5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2173184"/>
            <a:ext cx="323809" cy="3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90" y="2898248"/>
            <a:ext cx="295238" cy="32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095" y="3623312"/>
            <a:ext cx="361904" cy="32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6190" y="4357917"/>
            <a:ext cx="276190" cy="32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7142" y="5082981"/>
            <a:ext cx="323809" cy="33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774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35531" y="4790920"/>
            <a:ext cx="260269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2024-08-21T16:27:16Z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