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975610"/>
            <a:ext cx="7581900" cy="9067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5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781300"/>
            <a:ext cx="1586865" cy="990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781300"/>
            <a:ext cx="1586865" cy="990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781300"/>
            <a:ext cx="1586865" cy="990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2781300"/>
            <a:ext cx="1586865" cy="990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861435"/>
            <a:ext cx="1586865" cy="990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898900"/>
            <a:ext cx="1586865" cy="9906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7390" y="3861435"/>
            <a:ext cx="1586865" cy="9906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2010" y="3861435"/>
            <a:ext cx="1586865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876247"/>
            <a:ext cx="285714" cy="32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3439090"/>
            <a:ext cx="314285" cy="33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1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61569"/>
            <a:ext cx="371428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535797"/>
            <a:ext cx="295238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4110024"/>
            <a:ext cx="361904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34"/>
            <a:ext cx="10800000" cy="361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3635020"/>
            <a:ext cx="314285" cy="33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7619" y="3644554"/>
            <a:ext cx="371428" cy="32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3644554"/>
            <a:ext cx="323809" cy="32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3644554"/>
            <a:ext cx="295238" cy="32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4004945"/>
            <a:ext cx="8962390" cy="284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0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7955" y="3117215"/>
            <a:ext cx="34163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4285" y="3992038"/>
            <a:ext cx="371428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6666" y="4744927"/>
            <a:ext cx="323809" cy="33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1904" y="5497816"/>
            <a:ext cx="323809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2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866516"/>
            <a:ext cx="323809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2628730"/>
            <a:ext cx="276190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3381417"/>
            <a:ext cx="295238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8095" y="4896319"/>
            <a:ext cx="361904" cy="31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7142" y="5639478"/>
            <a:ext cx="323809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727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7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562283"/>
            <a:ext cx="257142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315077"/>
            <a:ext cx="257142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4077400"/>
            <a:ext cx="323809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4830193"/>
            <a:ext cx="257142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5582987"/>
            <a:ext cx="323809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