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4" r:id="rId4"/>
    <p:sldId id="333" r:id="rId5"/>
    <p:sldId id="331" r:id="rId6"/>
    <p:sldId id="330" r:id="rId7"/>
    <p:sldId id="329" r:id="rId8"/>
    <p:sldId id="328" r:id="rId9"/>
    <p:sldId id="327" r:id="rId10"/>
    <p:sldId id="326" r:id="rId11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b="55698"/>
          <a:stretch>
            <a:fillRect/>
          </a:stretch>
        </p:blipFill>
        <p:spPr>
          <a:xfrm>
            <a:off x="2752725" y="2852420"/>
            <a:ext cx="6686550" cy="111823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116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63065" y="2295525"/>
            <a:ext cx="344170" cy="324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24761" y="2790975"/>
            <a:ext cx="295238" cy="2477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43809" y="3286483"/>
            <a:ext cx="257142" cy="257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43809" y="3781992"/>
            <a:ext cx="257142" cy="257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62857" y="4287030"/>
            <a:ext cx="228571" cy="2477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0848975" y="764540"/>
            <a:ext cx="847725" cy="1183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3485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20265" y="2861310"/>
            <a:ext cx="342900" cy="314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72280" y="2861310"/>
            <a:ext cx="279400" cy="314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58255" y="2861310"/>
            <a:ext cx="355600" cy="314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519795" y="2861310"/>
            <a:ext cx="279400" cy="314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605770" y="2861310"/>
            <a:ext cx="355600" cy="314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212424"/>
            <a:ext cx="10800000" cy="30705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1624761" y="3851324"/>
            <a:ext cx="295238" cy="247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624761" y="4356722"/>
            <a:ext cx="295238" cy="238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624761" y="4852585"/>
            <a:ext cx="295238" cy="238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624761" y="5348448"/>
            <a:ext cx="295238" cy="247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662857" y="5844310"/>
            <a:ext cx="228571" cy="247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245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53333" y="1618681"/>
            <a:ext cx="219047" cy="247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86666" y="1628207"/>
            <a:ext cx="161904" cy="228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53333" y="2304574"/>
            <a:ext cx="219047" cy="238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767619" y="2295048"/>
            <a:ext cx="219047" cy="247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43809" y="2971415"/>
            <a:ext cx="238095" cy="238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633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24761" y="2363807"/>
            <a:ext cx="295238" cy="248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62857" y="2869384"/>
            <a:ext cx="228571" cy="238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24761" y="3365422"/>
            <a:ext cx="295238" cy="248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24761" y="3861460"/>
            <a:ext cx="295238" cy="248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62857" y="4357497"/>
            <a:ext cx="228571" cy="248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08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05714" y="1496119"/>
            <a:ext cx="228571" cy="238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96190" y="1973348"/>
            <a:ext cx="238095" cy="238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77142" y="2460121"/>
            <a:ext cx="276190" cy="229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96390" y="2937510"/>
            <a:ext cx="351155" cy="318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21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29523" y="2775427"/>
            <a:ext cx="257142" cy="305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34285" y="2918620"/>
            <a:ext cx="180952" cy="162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462857" y="2775427"/>
            <a:ext cx="190476" cy="305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520000" y="2918620"/>
            <a:ext cx="190476" cy="162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986666" y="3338654"/>
            <a:ext cx="247619" cy="238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396105" y="3338830"/>
            <a:ext cx="266700" cy="248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653530" y="3338830"/>
            <a:ext cx="246380" cy="248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224645" y="3338830"/>
            <a:ext cx="297180" cy="248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bldLvl="0" animBg="1"/>
      <p:bldP spid="10" grpId="0" bldLvl="0" animBg="1"/>
      <p:bldP spid="11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61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96190" y="1457835"/>
            <a:ext cx="238095" cy="238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05714" y="2421677"/>
            <a:ext cx="228571" cy="229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67619" y="3375975"/>
            <a:ext cx="285714" cy="238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05714" y="4339816"/>
            <a:ext cx="228571" cy="229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15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42415" y="2005965"/>
            <a:ext cx="9834245" cy="466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05714" y="3051824"/>
            <a:ext cx="1828571" cy="305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3442929"/>
            <a:ext cx="10800000" cy="2126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477645" y="4081780"/>
            <a:ext cx="9912350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89901" y="5102226"/>
            <a:ext cx="1028571" cy="3051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bldLvl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hhMTkxOTNhMDg0MGZhYmMwYjA5MTc1MWJiM2RmN2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62</cp:revision>
  <dcterms:created xsi:type="dcterms:W3CDTF">2015-09-16T06:44:00Z</dcterms:created>
  <dcterms:modified xsi:type="dcterms:W3CDTF">2024-08-21T13:27:49Z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