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8" r:id="rId4"/>
    <p:sldId id="346" r:id="rId5"/>
    <p:sldId id="345" r:id="rId6"/>
    <p:sldId id="343" r:id="rId7"/>
    <p:sldId id="342" r:id="rId8"/>
    <p:sldId id="340" r:id="rId9"/>
    <p:sldId id="339" r:id="rId10"/>
    <p:sldId id="337" r:id="rId11"/>
    <p:sldId id="336" r:id="rId12"/>
    <p:sldId id="335" r:id="rId13"/>
    <p:sldId id="333" r:id="rId14"/>
    <p:sldId id="331" r:id="rId15"/>
    <p:sldId id="328" r:id="rId16"/>
    <p:sldId id="326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6"/>
          <a:stretch>
            <a:fillRect/>
          </a:stretch>
        </p:blipFill>
        <p:spPr>
          <a:xfrm>
            <a:off x="2207895" y="2986405"/>
            <a:ext cx="7759700" cy="88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9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1714848"/>
            <a:ext cx="285714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3030819"/>
            <a:ext cx="228571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5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1047640"/>
            <a:ext cx="285714" cy="23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365489"/>
            <a:ext cx="285714" cy="23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63884"/>
            <a:ext cx="10800000" cy="132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91428" y="3683547"/>
            <a:ext cx="228571" cy="23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2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157730"/>
            <a:ext cx="9552940" cy="89408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051769"/>
            <a:ext cx="10800000" cy="1532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3789045"/>
            <a:ext cx="9552940" cy="894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1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8639"/>
            <a:ext cx="10800000" cy="141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54054"/>
            <a:ext cx="10800000" cy="142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615" y="1268730"/>
            <a:ext cx="9552940" cy="8940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615" y="2708910"/>
            <a:ext cx="9552940" cy="8940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615" y="4149090"/>
            <a:ext cx="9552940" cy="894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756244"/>
            <a:ext cx="10800000" cy="508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6340" y="1643315"/>
            <a:ext cx="247619" cy="2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2054" y="1652853"/>
            <a:ext cx="238095" cy="2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0625" y="3808533"/>
            <a:ext cx="266666" cy="21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4911" y="4380837"/>
            <a:ext cx="219047" cy="21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00625" y="5172525"/>
            <a:ext cx="209523" cy="2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1"/>
          <a:stretch>
            <a:fillRect/>
          </a:stretch>
        </p:blipFill>
        <p:spPr>
          <a:xfrm>
            <a:off x="1991360" y="5589270"/>
            <a:ext cx="8475980" cy="1301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3384751"/>
            <a:ext cx="257142" cy="2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9523" y="3966699"/>
            <a:ext cx="209523" cy="2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4365584"/>
            <a:ext cx="10800000" cy="181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40422" y="4565604"/>
            <a:ext cx="209523" cy="22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1850" y="5137092"/>
            <a:ext cx="257142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1850" y="5718105"/>
            <a:ext cx="257142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1290" y="828040"/>
            <a:ext cx="1623060" cy="130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2736774"/>
            <a:ext cx="257142" cy="2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452565"/>
            <a:ext cx="295238" cy="2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929974"/>
            <a:ext cx="10800000" cy="2162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62291" y="4168176"/>
            <a:ext cx="238095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195" y="4882784"/>
            <a:ext cx="295238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4195" y="5597392"/>
            <a:ext cx="295238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333" y="1761514"/>
            <a:ext cx="219047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3333" y="2475938"/>
            <a:ext cx="219047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761" y="3199889"/>
            <a:ext cx="266666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3333" y="3914314"/>
            <a:ext cx="219047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761" y="4628738"/>
            <a:ext cx="266666" cy="2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1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619" y="3401192"/>
            <a:ext cx="219047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1428" y="3401192"/>
            <a:ext cx="219047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3809" y="3401192"/>
            <a:ext cx="161904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8571" y="3401192"/>
            <a:ext cx="238095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91428" y="3401192"/>
            <a:ext cx="209523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0759"/>
            <a:ext cx="10800000" cy="222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196190" y="5712177"/>
            <a:ext cx="209523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48571" y="5712177"/>
            <a:ext cx="247619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10476" y="5712177"/>
            <a:ext cx="257142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10476" y="5712177"/>
            <a:ext cx="209523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053333" y="5712177"/>
            <a:ext cx="257142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8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15" y="1580515"/>
            <a:ext cx="31940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915" y="2209165"/>
            <a:ext cx="25590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815" y="2837815"/>
            <a:ext cx="31940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915" y="3466465"/>
            <a:ext cx="25590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915" y="4105275"/>
            <a:ext cx="25590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3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190" y="2746981"/>
            <a:ext cx="247619" cy="24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386642"/>
            <a:ext cx="238095" cy="23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911559"/>
            <a:ext cx="10800000" cy="1794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14037" y="4016581"/>
            <a:ext cx="285714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3084" y="4637168"/>
            <a:ext cx="247619" cy="2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42608" y="5267303"/>
            <a:ext cx="228571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125220"/>
            <a:ext cx="9747250" cy="3413125"/>
          </a:xfrm>
          <a:prstGeom prst="rect">
            <a:avLst/>
          </a:prstGeom>
        </p:spPr>
      </p:pic>
      <p:cxnSp>
        <p:nvCxnSpPr>
          <p:cNvPr id="27" name="直接连接符 26"/>
          <p:cNvCxnSpPr/>
          <p:nvPr/>
        </p:nvCxnSpPr>
        <p:spPr>
          <a:xfrm>
            <a:off x="1731645" y="2925445"/>
            <a:ext cx="3860165" cy="864235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719195" y="2853690"/>
            <a:ext cx="3860165" cy="864235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847215" y="2997835"/>
            <a:ext cx="3600450" cy="791845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392035" y="2925445"/>
            <a:ext cx="1871980" cy="864235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503295" y="2925445"/>
            <a:ext cx="5976620" cy="864235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64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1562415"/>
            <a:ext cx="285714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592664"/>
            <a:ext cx="10800000" cy="2478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43243" y="2678442"/>
            <a:ext cx="228571" cy="23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3719" y="3984186"/>
            <a:ext cx="247619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3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1057081"/>
            <a:ext cx="247619" cy="2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383851"/>
            <a:ext cx="285714" cy="23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2024-08-21T12:55:38Z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